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800" r:id="rId2"/>
    <p:sldMasterId id="2147483865" r:id="rId3"/>
  </p:sldMasterIdLst>
  <p:notesMasterIdLst>
    <p:notesMasterId r:id="rId37"/>
  </p:notesMasterIdLst>
  <p:handoutMasterIdLst>
    <p:handoutMasterId r:id="rId38"/>
  </p:handoutMasterIdLst>
  <p:sldIdLst>
    <p:sldId id="461" r:id="rId4"/>
    <p:sldId id="474" r:id="rId5"/>
    <p:sldId id="475" r:id="rId6"/>
    <p:sldId id="1482" r:id="rId7"/>
    <p:sldId id="1483" r:id="rId8"/>
    <p:sldId id="1484" r:id="rId9"/>
    <p:sldId id="477" r:id="rId10"/>
    <p:sldId id="479" r:id="rId11"/>
    <p:sldId id="632" r:id="rId12"/>
    <p:sldId id="489" r:id="rId13"/>
    <p:sldId id="484" r:id="rId14"/>
    <p:sldId id="1485" r:id="rId15"/>
    <p:sldId id="633" r:id="rId16"/>
    <p:sldId id="616" r:id="rId17"/>
    <p:sldId id="617" r:id="rId18"/>
    <p:sldId id="1478" r:id="rId19"/>
    <p:sldId id="1480" r:id="rId20"/>
    <p:sldId id="1481" r:id="rId21"/>
    <p:sldId id="581" r:id="rId22"/>
    <p:sldId id="585" r:id="rId23"/>
    <p:sldId id="620" r:id="rId24"/>
    <p:sldId id="621" r:id="rId25"/>
    <p:sldId id="623" r:id="rId26"/>
    <p:sldId id="626" r:id="rId27"/>
    <p:sldId id="628" r:id="rId28"/>
    <p:sldId id="256" r:id="rId29"/>
    <p:sldId id="257" r:id="rId30"/>
    <p:sldId id="258" r:id="rId31"/>
    <p:sldId id="259" r:id="rId32"/>
    <p:sldId id="260" r:id="rId33"/>
    <p:sldId id="261" r:id="rId34"/>
    <p:sldId id="262" r:id="rId35"/>
    <p:sldId id="1467" r:id="rId36"/>
  </p:sldIdLst>
  <p:sldSz cx="9144000" cy="6858000" type="screen4x3"/>
  <p:notesSz cx="6985000" cy="9283700"/>
  <p:defaultTextStyle>
    <a:defPPr>
      <a:defRPr lang="en-US"/>
    </a:defPPr>
    <a:lvl1pPr algn="l" rtl="0" eaLnBrk="0" fontAlgn="base" hangingPunct="0">
      <a:spcBef>
        <a:spcPct val="0"/>
      </a:spcBef>
      <a:spcAft>
        <a:spcPct val="0"/>
      </a:spcAft>
      <a:defRPr sz="3200" b="1" kern="1200">
        <a:solidFill>
          <a:schemeClr val="tx2"/>
        </a:solidFill>
        <a:latin typeface="Verdana" pitchFamily="34" charset="0"/>
        <a:ea typeface="ＭＳ Ｐゴシック" pitchFamily="34" charset="-128"/>
        <a:cs typeface="+mn-cs"/>
      </a:defRPr>
    </a:lvl1pPr>
    <a:lvl2pPr marL="457200" algn="l" rtl="0" eaLnBrk="0" fontAlgn="base" hangingPunct="0">
      <a:spcBef>
        <a:spcPct val="0"/>
      </a:spcBef>
      <a:spcAft>
        <a:spcPct val="0"/>
      </a:spcAft>
      <a:defRPr sz="3200" b="1" kern="1200">
        <a:solidFill>
          <a:schemeClr val="tx2"/>
        </a:solidFill>
        <a:latin typeface="Verdana" pitchFamily="34" charset="0"/>
        <a:ea typeface="ＭＳ Ｐゴシック" pitchFamily="34" charset="-128"/>
        <a:cs typeface="+mn-cs"/>
      </a:defRPr>
    </a:lvl2pPr>
    <a:lvl3pPr marL="914400" algn="l" rtl="0" eaLnBrk="0" fontAlgn="base" hangingPunct="0">
      <a:spcBef>
        <a:spcPct val="0"/>
      </a:spcBef>
      <a:spcAft>
        <a:spcPct val="0"/>
      </a:spcAft>
      <a:defRPr sz="3200" b="1" kern="1200">
        <a:solidFill>
          <a:schemeClr val="tx2"/>
        </a:solidFill>
        <a:latin typeface="Verdana" pitchFamily="34" charset="0"/>
        <a:ea typeface="ＭＳ Ｐゴシック" pitchFamily="34" charset="-128"/>
        <a:cs typeface="+mn-cs"/>
      </a:defRPr>
    </a:lvl3pPr>
    <a:lvl4pPr marL="1371600" algn="l" rtl="0" eaLnBrk="0" fontAlgn="base" hangingPunct="0">
      <a:spcBef>
        <a:spcPct val="0"/>
      </a:spcBef>
      <a:spcAft>
        <a:spcPct val="0"/>
      </a:spcAft>
      <a:defRPr sz="3200" b="1" kern="1200">
        <a:solidFill>
          <a:schemeClr val="tx2"/>
        </a:solidFill>
        <a:latin typeface="Verdana" pitchFamily="34" charset="0"/>
        <a:ea typeface="ＭＳ Ｐゴシック" pitchFamily="34" charset="-128"/>
        <a:cs typeface="+mn-cs"/>
      </a:defRPr>
    </a:lvl4pPr>
    <a:lvl5pPr marL="1828800" algn="l" rtl="0" eaLnBrk="0" fontAlgn="base" hangingPunct="0">
      <a:spcBef>
        <a:spcPct val="0"/>
      </a:spcBef>
      <a:spcAft>
        <a:spcPct val="0"/>
      </a:spcAft>
      <a:defRPr sz="3200" b="1" kern="1200">
        <a:solidFill>
          <a:schemeClr val="tx2"/>
        </a:solidFill>
        <a:latin typeface="Verdana" pitchFamily="34" charset="0"/>
        <a:ea typeface="ＭＳ Ｐゴシック" pitchFamily="34" charset="-128"/>
        <a:cs typeface="+mn-cs"/>
      </a:defRPr>
    </a:lvl5pPr>
    <a:lvl6pPr marL="2286000" algn="l" defTabSz="914400" rtl="0" eaLnBrk="1" latinLnBrk="0" hangingPunct="1">
      <a:defRPr sz="3200" b="1" kern="1200">
        <a:solidFill>
          <a:schemeClr val="tx2"/>
        </a:solidFill>
        <a:latin typeface="Verdana" pitchFamily="34" charset="0"/>
        <a:ea typeface="ＭＳ Ｐゴシック" pitchFamily="34" charset="-128"/>
        <a:cs typeface="+mn-cs"/>
      </a:defRPr>
    </a:lvl6pPr>
    <a:lvl7pPr marL="2743200" algn="l" defTabSz="914400" rtl="0" eaLnBrk="1" latinLnBrk="0" hangingPunct="1">
      <a:defRPr sz="3200" b="1" kern="1200">
        <a:solidFill>
          <a:schemeClr val="tx2"/>
        </a:solidFill>
        <a:latin typeface="Verdana" pitchFamily="34" charset="0"/>
        <a:ea typeface="ＭＳ Ｐゴシック" pitchFamily="34" charset="-128"/>
        <a:cs typeface="+mn-cs"/>
      </a:defRPr>
    </a:lvl7pPr>
    <a:lvl8pPr marL="3200400" algn="l" defTabSz="914400" rtl="0" eaLnBrk="1" latinLnBrk="0" hangingPunct="1">
      <a:defRPr sz="3200" b="1" kern="1200">
        <a:solidFill>
          <a:schemeClr val="tx2"/>
        </a:solidFill>
        <a:latin typeface="Verdana" pitchFamily="34" charset="0"/>
        <a:ea typeface="ＭＳ Ｐゴシック" pitchFamily="34" charset="-128"/>
        <a:cs typeface="+mn-cs"/>
      </a:defRPr>
    </a:lvl8pPr>
    <a:lvl9pPr marL="3657600" algn="l" defTabSz="914400" rtl="0" eaLnBrk="1" latinLnBrk="0" hangingPunct="1">
      <a:defRPr sz="3200" b="1" kern="1200">
        <a:solidFill>
          <a:schemeClr val="tx2"/>
        </a:solidFill>
        <a:latin typeface="Verdana" pitchFamily="34" charset="0"/>
        <a:ea typeface="ＭＳ Ｐゴシック" pitchFamily="34" charset="-128"/>
        <a:cs typeface="+mn-cs"/>
      </a:defRPr>
    </a:lvl9pPr>
  </p:defaultTextStyle>
  <p:extLst>
    <p:ext uri="{521415D9-36F7-43E2-AB2F-B90AF26B5E84}">
      <p14:sectionLst xmlns:p14="http://schemas.microsoft.com/office/powerpoint/2010/main">
        <p14:section name="Default Section" id="{D3ECB150-17F9-4DF5-9712-09102A52BA05}">
          <p14:sldIdLst>
            <p14:sldId id="461"/>
            <p14:sldId id="474"/>
            <p14:sldId id="475"/>
            <p14:sldId id="1482"/>
            <p14:sldId id="1483"/>
            <p14:sldId id="1484"/>
            <p14:sldId id="477"/>
            <p14:sldId id="479"/>
            <p14:sldId id="632"/>
            <p14:sldId id="489"/>
            <p14:sldId id="484"/>
            <p14:sldId id="1485"/>
            <p14:sldId id="633"/>
            <p14:sldId id="616"/>
            <p14:sldId id="617"/>
            <p14:sldId id="1478"/>
            <p14:sldId id="1480"/>
            <p14:sldId id="1481"/>
            <p14:sldId id="581"/>
            <p14:sldId id="585"/>
            <p14:sldId id="620"/>
            <p14:sldId id="621"/>
            <p14:sldId id="623"/>
            <p14:sldId id="626"/>
            <p14:sldId id="628"/>
            <p14:sldId id="256"/>
            <p14:sldId id="257"/>
            <p14:sldId id="258"/>
            <p14:sldId id="259"/>
            <p14:sldId id="260"/>
            <p14:sldId id="261"/>
            <p14:sldId id="262"/>
            <p14:sldId id="1467"/>
          </p14:sldIdLst>
        </p14:section>
        <p14:section name="Untitled Section" id="{BB3A39BA-9829-425B-8571-F8D7E29193B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urnett-Hartman, Andrea" initials="BA" lastIdx="1" clrIdx="0"/>
  <p:cmAuthor id="1" name="Andrea N. Burnett-Hartman" initials="ANB" lastIdx="0" clrIdx="1">
    <p:extLst>
      <p:ext uri="{19B8F6BF-5375-455C-9EA6-DF929625EA0E}">
        <p15:presenceInfo xmlns:p15="http://schemas.microsoft.com/office/powerpoint/2012/main" userId="S-1-5-21-1229272821-706699826-839522115-28661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1017D"/>
    <a:srgbClr val="0033CC"/>
    <a:srgbClr val="33CCFF"/>
    <a:srgbClr val="0099FF"/>
    <a:srgbClr val="C8D4FC"/>
    <a:srgbClr val="FFFF00"/>
    <a:srgbClr val="00CCFF"/>
    <a:srgbClr val="00FFFF"/>
    <a:srgbClr val="00F0EA"/>
    <a:srgbClr val="0202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853DD3-62EC-4844-8E3D-CC9F45B5D724}" v="294" dt="2023-06-13T19:29:38.8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00" autoAdjust="0"/>
    <p:restoredTop sz="94727" autoAdjust="0"/>
  </p:normalViewPr>
  <p:slideViewPr>
    <p:cSldViewPr>
      <p:cViewPr varScale="1">
        <p:scale>
          <a:sx n="48" d="100"/>
          <a:sy n="48" d="100"/>
        </p:scale>
        <p:origin x="1138" y="4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76"/>
    </p:cViewPr>
  </p:sorterViewPr>
  <p:notesViewPr>
    <p:cSldViewPr>
      <p:cViewPr varScale="1">
        <p:scale>
          <a:sx n="80" d="100"/>
          <a:sy n="80" d="100"/>
        </p:scale>
        <p:origin x="-1980" y="-84"/>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N Burnett-hartman" userId="8d510d29-80d2-4c8f-ba28-758133b884a9" providerId="ADAL" clId="{CD853DD3-62EC-4844-8E3D-CC9F45B5D724}"/>
    <pc:docChg chg="undo redo custSel addSld delSld modSld sldOrd delMainMaster modSection">
      <pc:chgData name="Andrea N Burnett-hartman" userId="8d510d29-80d2-4c8f-ba28-758133b884a9" providerId="ADAL" clId="{CD853DD3-62EC-4844-8E3D-CC9F45B5D724}" dt="2023-06-13T19:29:55.069" v="2488" actId="20577"/>
      <pc:docMkLst>
        <pc:docMk/>
      </pc:docMkLst>
      <pc:sldChg chg="addSp modSp mod">
        <pc:chgData name="Andrea N Burnett-hartman" userId="8d510d29-80d2-4c8f-ba28-758133b884a9" providerId="ADAL" clId="{CD853DD3-62EC-4844-8E3D-CC9F45B5D724}" dt="2023-06-13T04:39:37.278" v="2284" actId="1076"/>
        <pc:sldMkLst>
          <pc:docMk/>
          <pc:sldMk cId="1049825390" sldId="256"/>
        </pc:sldMkLst>
        <pc:spChg chg="mod">
          <ac:chgData name="Andrea N Burnett-hartman" userId="8d510d29-80d2-4c8f-ba28-758133b884a9" providerId="ADAL" clId="{CD853DD3-62EC-4844-8E3D-CC9F45B5D724}" dt="2023-06-13T04:39:37.278" v="2284" actId="1076"/>
          <ac:spMkLst>
            <pc:docMk/>
            <pc:sldMk cId="1049825390" sldId="256"/>
            <ac:spMk id="2" creationId="{A2840A6A-1721-4FFE-B412-66A6A9C0A331}"/>
          </ac:spMkLst>
        </pc:spChg>
        <pc:spChg chg="mod">
          <ac:chgData name="Andrea N Burnett-hartman" userId="8d510d29-80d2-4c8f-ba28-758133b884a9" providerId="ADAL" clId="{CD853DD3-62EC-4844-8E3D-CC9F45B5D724}" dt="2023-06-13T04:39:32.977" v="2283" actId="1076"/>
          <ac:spMkLst>
            <pc:docMk/>
            <pc:sldMk cId="1049825390" sldId="256"/>
            <ac:spMk id="3" creationId="{ED8F6C9F-662A-4BF5-A17A-755668A35238}"/>
          </ac:spMkLst>
        </pc:spChg>
        <pc:spChg chg="add mod">
          <ac:chgData name="Andrea N Burnett-hartman" userId="8d510d29-80d2-4c8f-ba28-758133b884a9" providerId="ADAL" clId="{CD853DD3-62EC-4844-8E3D-CC9F45B5D724}" dt="2023-06-13T04:39:19.223" v="2281"/>
          <ac:spMkLst>
            <pc:docMk/>
            <pc:sldMk cId="1049825390" sldId="256"/>
            <ac:spMk id="4" creationId="{94F198A0-57B3-1690-34AD-BFA90B60F00C}"/>
          </ac:spMkLst>
        </pc:spChg>
      </pc:sldChg>
      <pc:sldChg chg="addSp modSp mod">
        <pc:chgData name="Andrea N Burnett-hartman" userId="8d510d29-80d2-4c8f-ba28-758133b884a9" providerId="ADAL" clId="{CD853DD3-62EC-4844-8E3D-CC9F45B5D724}" dt="2023-06-13T04:42:20.791" v="2296" actId="14100"/>
        <pc:sldMkLst>
          <pc:docMk/>
          <pc:sldMk cId="384165819" sldId="257"/>
        </pc:sldMkLst>
        <pc:spChg chg="mod">
          <ac:chgData name="Andrea N Burnett-hartman" userId="8d510d29-80d2-4c8f-ba28-758133b884a9" providerId="ADAL" clId="{CD853DD3-62EC-4844-8E3D-CC9F45B5D724}" dt="2023-06-13T04:42:20.791" v="2296" actId="14100"/>
          <ac:spMkLst>
            <pc:docMk/>
            <pc:sldMk cId="384165819" sldId="257"/>
            <ac:spMk id="2" creationId="{68F0D4F2-6D75-464D-96C6-A154B7C1ECEF}"/>
          </ac:spMkLst>
        </pc:spChg>
        <pc:spChg chg="add mod">
          <ac:chgData name="Andrea N Burnett-hartman" userId="8d510d29-80d2-4c8f-ba28-758133b884a9" providerId="ADAL" clId="{CD853DD3-62EC-4844-8E3D-CC9F45B5D724}" dt="2023-06-13T04:40:00.490" v="2285"/>
          <ac:spMkLst>
            <pc:docMk/>
            <pc:sldMk cId="384165819" sldId="257"/>
            <ac:spMk id="3" creationId="{E58AC937-4534-0FCE-1369-8A00BD717247}"/>
          </ac:spMkLst>
        </pc:spChg>
        <pc:spChg chg="mod">
          <ac:chgData name="Andrea N Burnett-hartman" userId="8d510d29-80d2-4c8f-ba28-758133b884a9" providerId="ADAL" clId="{CD853DD3-62EC-4844-8E3D-CC9F45B5D724}" dt="2023-06-13T04:41:58.218" v="2294" actId="27636"/>
          <ac:spMkLst>
            <pc:docMk/>
            <pc:sldMk cId="384165819" sldId="257"/>
            <ac:spMk id="5" creationId="{52C5885B-4610-19D3-5F32-42A2F6898D43}"/>
          </ac:spMkLst>
        </pc:spChg>
        <pc:spChg chg="add mod">
          <ac:chgData name="Andrea N Burnett-hartman" userId="8d510d29-80d2-4c8f-ba28-758133b884a9" providerId="ADAL" clId="{CD853DD3-62EC-4844-8E3D-CC9F45B5D724}" dt="2023-06-13T04:41:39.103" v="2292" actId="1076"/>
          <ac:spMkLst>
            <pc:docMk/>
            <pc:sldMk cId="384165819" sldId="257"/>
            <ac:spMk id="6" creationId="{F9DF79C3-743C-2D1F-E8E6-7A38996C894D}"/>
          </ac:spMkLst>
        </pc:spChg>
      </pc:sldChg>
      <pc:sldChg chg="addSp modSp mod">
        <pc:chgData name="Andrea N Burnett-hartman" userId="8d510d29-80d2-4c8f-ba28-758133b884a9" providerId="ADAL" clId="{CD853DD3-62EC-4844-8E3D-CC9F45B5D724}" dt="2023-06-13T04:43:52.485" v="2311" actId="14100"/>
        <pc:sldMkLst>
          <pc:docMk/>
          <pc:sldMk cId="2585824305" sldId="258"/>
        </pc:sldMkLst>
        <pc:spChg chg="mod">
          <ac:chgData name="Andrea N Burnett-hartman" userId="8d510d29-80d2-4c8f-ba28-758133b884a9" providerId="ADAL" clId="{CD853DD3-62EC-4844-8E3D-CC9F45B5D724}" dt="2023-06-13T04:43:52.485" v="2311" actId="14100"/>
          <ac:spMkLst>
            <pc:docMk/>
            <pc:sldMk cId="2585824305" sldId="258"/>
            <ac:spMk id="2" creationId="{F836AA54-8BA1-21A1-3CFE-65364E1FB76D}"/>
          </ac:spMkLst>
        </pc:spChg>
        <pc:spChg chg="mod">
          <ac:chgData name="Andrea N Burnett-hartman" userId="8d510d29-80d2-4c8f-ba28-758133b884a9" providerId="ADAL" clId="{CD853DD3-62EC-4844-8E3D-CC9F45B5D724}" dt="2023-06-13T04:42:46.642" v="2299" actId="1076"/>
          <ac:spMkLst>
            <pc:docMk/>
            <pc:sldMk cId="2585824305" sldId="258"/>
            <ac:spMk id="3" creationId="{DAD2E694-DA75-DB17-D13A-156B11443F22}"/>
          </ac:spMkLst>
        </pc:spChg>
        <pc:spChg chg="add mod">
          <ac:chgData name="Andrea N Burnett-hartman" userId="8d510d29-80d2-4c8f-ba28-758133b884a9" providerId="ADAL" clId="{CD853DD3-62EC-4844-8E3D-CC9F45B5D724}" dt="2023-06-13T04:40:07.046" v="2286"/>
          <ac:spMkLst>
            <pc:docMk/>
            <pc:sldMk cId="2585824305" sldId="258"/>
            <ac:spMk id="5" creationId="{236780FC-DB5C-9352-F274-296E491A667E}"/>
          </ac:spMkLst>
        </pc:spChg>
        <pc:spChg chg="add mod">
          <ac:chgData name="Andrea N Burnett-hartman" userId="8d510d29-80d2-4c8f-ba28-758133b884a9" providerId="ADAL" clId="{CD853DD3-62EC-4844-8E3D-CC9F45B5D724}" dt="2023-06-13T04:42:35.683" v="2298" actId="1076"/>
          <ac:spMkLst>
            <pc:docMk/>
            <pc:sldMk cId="2585824305" sldId="258"/>
            <ac:spMk id="6" creationId="{01C4B863-D120-FB56-65F0-86105223911F}"/>
          </ac:spMkLst>
        </pc:spChg>
        <pc:picChg chg="mod">
          <ac:chgData name="Andrea N Burnett-hartman" userId="8d510d29-80d2-4c8f-ba28-758133b884a9" providerId="ADAL" clId="{CD853DD3-62EC-4844-8E3D-CC9F45B5D724}" dt="2023-06-12T21:52:33.807" v="47" actId="1076"/>
          <ac:picMkLst>
            <pc:docMk/>
            <pc:sldMk cId="2585824305" sldId="258"/>
            <ac:picMk id="4" creationId="{7EAF70FD-D4F4-6D3B-0FE7-BFD4B7478BB6}"/>
          </ac:picMkLst>
        </pc:picChg>
      </pc:sldChg>
      <pc:sldChg chg="addSp modSp mod">
        <pc:chgData name="Andrea N Burnett-hartman" userId="8d510d29-80d2-4c8f-ba28-758133b884a9" providerId="ADAL" clId="{CD853DD3-62EC-4844-8E3D-CC9F45B5D724}" dt="2023-06-13T04:43:38.898" v="2309" actId="14100"/>
        <pc:sldMkLst>
          <pc:docMk/>
          <pc:sldMk cId="3332073646" sldId="259"/>
        </pc:sldMkLst>
        <pc:spChg chg="mod">
          <ac:chgData name="Andrea N Burnett-hartman" userId="8d510d29-80d2-4c8f-ba28-758133b884a9" providerId="ADAL" clId="{CD853DD3-62EC-4844-8E3D-CC9F45B5D724}" dt="2023-06-13T04:43:38.898" v="2309" actId="14100"/>
          <ac:spMkLst>
            <pc:docMk/>
            <pc:sldMk cId="3332073646" sldId="259"/>
            <ac:spMk id="2" creationId="{6A7A1A87-8A3F-032D-4EBC-9D616163B46C}"/>
          </ac:spMkLst>
        </pc:spChg>
        <pc:spChg chg="mod">
          <ac:chgData name="Andrea N Burnett-hartman" userId="8d510d29-80d2-4c8f-ba28-758133b884a9" providerId="ADAL" clId="{CD853DD3-62EC-4844-8E3D-CC9F45B5D724}" dt="2023-06-12T21:49:44.518" v="40" actId="12"/>
          <ac:spMkLst>
            <pc:docMk/>
            <pc:sldMk cId="3332073646" sldId="259"/>
            <ac:spMk id="3" creationId="{8033F54F-2514-038E-46B1-E19D29E86C2D}"/>
          </ac:spMkLst>
        </pc:spChg>
        <pc:spChg chg="add mod">
          <ac:chgData name="Andrea N Burnett-hartman" userId="8d510d29-80d2-4c8f-ba28-758133b884a9" providerId="ADAL" clId="{CD853DD3-62EC-4844-8E3D-CC9F45B5D724}" dt="2023-06-13T04:40:12.774" v="2287"/>
          <ac:spMkLst>
            <pc:docMk/>
            <pc:sldMk cId="3332073646" sldId="259"/>
            <ac:spMk id="5" creationId="{44834828-8C8E-23E1-0884-B5DD010E3FD9}"/>
          </ac:spMkLst>
        </pc:spChg>
        <pc:spChg chg="add mod">
          <ac:chgData name="Andrea N Burnett-hartman" userId="8d510d29-80d2-4c8f-ba28-758133b884a9" providerId="ADAL" clId="{CD853DD3-62EC-4844-8E3D-CC9F45B5D724}" dt="2023-06-13T04:43:00.162" v="2302" actId="1076"/>
          <ac:spMkLst>
            <pc:docMk/>
            <pc:sldMk cId="3332073646" sldId="259"/>
            <ac:spMk id="6" creationId="{29B776AB-F8B3-E3FC-2520-321EEB0E8343}"/>
          </ac:spMkLst>
        </pc:spChg>
      </pc:sldChg>
      <pc:sldChg chg="addSp modSp mod">
        <pc:chgData name="Andrea N Burnett-hartman" userId="8d510d29-80d2-4c8f-ba28-758133b884a9" providerId="ADAL" clId="{CD853DD3-62EC-4844-8E3D-CC9F45B5D724}" dt="2023-06-13T04:43:29.288" v="2307" actId="14100"/>
        <pc:sldMkLst>
          <pc:docMk/>
          <pc:sldMk cId="797546570" sldId="260"/>
        </pc:sldMkLst>
        <pc:spChg chg="mod">
          <ac:chgData name="Andrea N Burnett-hartman" userId="8d510d29-80d2-4c8f-ba28-758133b884a9" providerId="ADAL" clId="{CD853DD3-62EC-4844-8E3D-CC9F45B5D724}" dt="2023-06-13T04:43:29.288" v="2307" actId="14100"/>
          <ac:spMkLst>
            <pc:docMk/>
            <pc:sldMk cId="797546570" sldId="260"/>
            <ac:spMk id="2" creationId="{09E5060D-C871-7DB9-16C3-95E91D319A7A}"/>
          </ac:spMkLst>
        </pc:spChg>
        <pc:spChg chg="mod">
          <ac:chgData name="Andrea N Burnett-hartman" userId="8d510d29-80d2-4c8f-ba28-758133b884a9" providerId="ADAL" clId="{CD853DD3-62EC-4844-8E3D-CC9F45B5D724}" dt="2023-06-12T21:50:27.738" v="42" actId="207"/>
          <ac:spMkLst>
            <pc:docMk/>
            <pc:sldMk cId="797546570" sldId="260"/>
            <ac:spMk id="3" creationId="{5B6D0904-C1AB-60BC-1659-8AFB86CC05E9}"/>
          </ac:spMkLst>
        </pc:spChg>
        <pc:spChg chg="add mod">
          <ac:chgData name="Andrea N Burnett-hartman" userId="8d510d29-80d2-4c8f-ba28-758133b884a9" providerId="ADAL" clId="{CD853DD3-62EC-4844-8E3D-CC9F45B5D724}" dt="2023-06-13T04:40:19.780" v="2288"/>
          <ac:spMkLst>
            <pc:docMk/>
            <pc:sldMk cId="797546570" sldId="260"/>
            <ac:spMk id="5" creationId="{BB37442A-4FD4-7722-D384-35AB7BD7250E}"/>
          </ac:spMkLst>
        </pc:spChg>
        <pc:spChg chg="add mod">
          <ac:chgData name="Andrea N Burnett-hartman" userId="8d510d29-80d2-4c8f-ba28-758133b884a9" providerId="ADAL" clId="{CD853DD3-62EC-4844-8E3D-CC9F45B5D724}" dt="2023-06-13T04:43:18.408" v="2305" actId="1076"/>
          <ac:spMkLst>
            <pc:docMk/>
            <pc:sldMk cId="797546570" sldId="260"/>
            <ac:spMk id="6" creationId="{6BC15762-F592-5F8C-BA68-77C3485388F8}"/>
          </ac:spMkLst>
        </pc:spChg>
      </pc:sldChg>
      <pc:sldChg chg="addSp modSp mod">
        <pc:chgData name="Andrea N Burnett-hartman" userId="8d510d29-80d2-4c8f-ba28-758133b884a9" providerId="ADAL" clId="{CD853DD3-62EC-4844-8E3D-CC9F45B5D724}" dt="2023-06-13T04:44:33.736" v="2316" actId="14100"/>
        <pc:sldMkLst>
          <pc:docMk/>
          <pc:sldMk cId="2448166021" sldId="261"/>
        </pc:sldMkLst>
        <pc:spChg chg="mod">
          <ac:chgData name="Andrea N Burnett-hartman" userId="8d510d29-80d2-4c8f-ba28-758133b884a9" providerId="ADAL" clId="{CD853DD3-62EC-4844-8E3D-CC9F45B5D724}" dt="2023-06-13T04:44:33.736" v="2316" actId="14100"/>
          <ac:spMkLst>
            <pc:docMk/>
            <pc:sldMk cId="2448166021" sldId="261"/>
            <ac:spMk id="2" creationId="{EEC0FFAC-8F40-694C-B144-2854636607AB}"/>
          </ac:spMkLst>
        </pc:spChg>
        <pc:spChg chg="mod">
          <ac:chgData name="Andrea N Burnett-hartman" userId="8d510d29-80d2-4c8f-ba28-758133b884a9" providerId="ADAL" clId="{CD853DD3-62EC-4844-8E3D-CC9F45B5D724}" dt="2023-06-12T21:51:16.885" v="44" actId="12"/>
          <ac:spMkLst>
            <pc:docMk/>
            <pc:sldMk cId="2448166021" sldId="261"/>
            <ac:spMk id="3" creationId="{CACCAA7D-BDC8-E454-C501-036EB66AC5A4}"/>
          </ac:spMkLst>
        </pc:spChg>
        <pc:spChg chg="add mod">
          <ac:chgData name="Andrea N Burnett-hartman" userId="8d510d29-80d2-4c8f-ba28-758133b884a9" providerId="ADAL" clId="{CD853DD3-62EC-4844-8E3D-CC9F45B5D724}" dt="2023-06-13T04:40:25.136" v="2289"/>
          <ac:spMkLst>
            <pc:docMk/>
            <pc:sldMk cId="2448166021" sldId="261"/>
            <ac:spMk id="5" creationId="{151BD22D-6248-5D38-9850-D9E75349AC22}"/>
          </ac:spMkLst>
        </pc:spChg>
        <pc:spChg chg="add mod">
          <ac:chgData name="Andrea N Burnett-hartman" userId="8d510d29-80d2-4c8f-ba28-758133b884a9" providerId="ADAL" clId="{CD853DD3-62EC-4844-8E3D-CC9F45B5D724}" dt="2023-06-13T04:44:23.577" v="2313" actId="1076"/>
          <ac:spMkLst>
            <pc:docMk/>
            <pc:sldMk cId="2448166021" sldId="261"/>
            <ac:spMk id="6" creationId="{5BBB58D5-2D78-C3DD-6EDE-CE5D6F3FF456}"/>
          </ac:spMkLst>
        </pc:spChg>
      </pc:sldChg>
      <pc:sldChg chg="addSp modSp mod">
        <pc:chgData name="Andrea N Burnett-hartman" userId="8d510d29-80d2-4c8f-ba28-758133b884a9" providerId="ADAL" clId="{CD853DD3-62EC-4844-8E3D-CC9F45B5D724}" dt="2023-06-13T04:44:57.825" v="2320" actId="1076"/>
        <pc:sldMkLst>
          <pc:docMk/>
          <pc:sldMk cId="2220950554" sldId="262"/>
        </pc:sldMkLst>
        <pc:spChg chg="mod">
          <ac:chgData name="Andrea N Burnett-hartman" userId="8d510d29-80d2-4c8f-ba28-758133b884a9" providerId="ADAL" clId="{CD853DD3-62EC-4844-8E3D-CC9F45B5D724}" dt="2023-06-13T04:44:53.778" v="2319" actId="14100"/>
          <ac:spMkLst>
            <pc:docMk/>
            <pc:sldMk cId="2220950554" sldId="262"/>
            <ac:spMk id="2" creationId="{02429255-3E7C-EAF6-F8D5-84FFCAE69B42}"/>
          </ac:spMkLst>
        </pc:spChg>
        <pc:spChg chg="mod">
          <ac:chgData name="Andrea N Burnett-hartman" userId="8d510d29-80d2-4c8f-ba28-758133b884a9" providerId="ADAL" clId="{CD853DD3-62EC-4844-8E3D-CC9F45B5D724}" dt="2023-06-12T21:52:06.143" v="46" actId="12"/>
          <ac:spMkLst>
            <pc:docMk/>
            <pc:sldMk cId="2220950554" sldId="262"/>
            <ac:spMk id="3" creationId="{4F7CEC64-3D47-A4E4-FD4F-30537A8F668E}"/>
          </ac:spMkLst>
        </pc:spChg>
        <pc:spChg chg="add mod">
          <ac:chgData name="Andrea N Burnett-hartman" userId="8d510d29-80d2-4c8f-ba28-758133b884a9" providerId="ADAL" clId="{CD853DD3-62EC-4844-8E3D-CC9F45B5D724}" dt="2023-06-13T04:40:32.742" v="2290"/>
          <ac:spMkLst>
            <pc:docMk/>
            <pc:sldMk cId="2220950554" sldId="262"/>
            <ac:spMk id="4" creationId="{458BAB89-382B-67E6-6BF1-5EAB3D2B2E47}"/>
          </ac:spMkLst>
        </pc:spChg>
        <pc:spChg chg="add mod">
          <ac:chgData name="Andrea N Burnett-hartman" userId="8d510d29-80d2-4c8f-ba28-758133b884a9" providerId="ADAL" clId="{CD853DD3-62EC-4844-8E3D-CC9F45B5D724}" dt="2023-06-13T04:44:57.825" v="2320" actId="1076"/>
          <ac:spMkLst>
            <pc:docMk/>
            <pc:sldMk cId="2220950554" sldId="262"/>
            <ac:spMk id="6" creationId="{98F03EEC-22C5-6273-4CF0-12DFAC1397C3}"/>
          </ac:spMkLst>
        </pc:spChg>
      </pc:sldChg>
      <pc:sldChg chg="addSp delSp modSp mod">
        <pc:chgData name="Andrea N Burnett-hartman" userId="8d510d29-80d2-4c8f-ba28-758133b884a9" providerId="ADAL" clId="{CD853DD3-62EC-4844-8E3D-CC9F45B5D724}" dt="2023-06-13T02:58:54.774" v="1475" actId="1076"/>
        <pc:sldMkLst>
          <pc:docMk/>
          <pc:sldMk cId="0" sldId="461"/>
        </pc:sldMkLst>
        <pc:spChg chg="mod">
          <ac:chgData name="Andrea N Burnett-hartman" userId="8d510d29-80d2-4c8f-ba28-758133b884a9" providerId="ADAL" clId="{CD853DD3-62EC-4844-8E3D-CC9F45B5D724}" dt="2023-06-13T02:58:36.848" v="1471" actId="1076"/>
          <ac:spMkLst>
            <pc:docMk/>
            <pc:sldMk cId="0" sldId="461"/>
            <ac:spMk id="2" creationId="{FD5E3A56-B694-EF17-FF8A-D595246DB98A}"/>
          </ac:spMkLst>
        </pc:spChg>
        <pc:picChg chg="del">
          <ac:chgData name="Andrea N Burnett-hartman" userId="8d510d29-80d2-4c8f-ba28-758133b884a9" providerId="ADAL" clId="{CD853DD3-62EC-4844-8E3D-CC9F45B5D724}" dt="2023-06-13T02:48:48.432" v="1455" actId="478"/>
          <ac:picMkLst>
            <pc:docMk/>
            <pc:sldMk cId="0" sldId="461"/>
            <ac:picMk id="6" creationId="{FCE6E572-EE40-B7D7-0C0A-8BF0CCF7ED68}"/>
          </ac:picMkLst>
        </pc:picChg>
        <pc:picChg chg="add mod">
          <ac:chgData name="Andrea N Burnett-hartman" userId="8d510d29-80d2-4c8f-ba28-758133b884a9" providerId="ADAL" clId="{CD853DD3-62EC-4844-8E3D-CC9F45B5D724}" dt="2023-06-13T02:58:54.774" v="1475" actId="1076"/>
          <ac:picMkLst>
            <pc:docMk/>
            <pc:sldMk cId="0" sldId="461"/>
            <ac:picMk id="1026" creationId="{88C83A41-B6A3-20E5-8D96-13C138EB9107}"/>
          </ac:picMkLst>
        </pc:picChg>
      </pc:sldChg>
      <pc:sldChg chg="addSp modSp mod">
        <pc:chgData name="Andrea N Burnett-hartman" userId="8d510d29-80d2-4c8f-ba28-758133b884a9" providerId="ADAL" clId="{CD853DD3-62EC-4844-8E3D-CC9F45B5D724}" dt="2023-06-13T02:59:52.498" v="1480" actId="14100"/>
        <pc:sldMkLst>
          <pc:docMk/>
          <pc:sldMk cId="3992683913" sldId="474"/>
        </pc:sldMkLst>
        <pc:spChg chg="add mod">
          <ac:chgData name="Andrea N Burnett-hartman" userId="8d510d29-80d2-4c8f-ba28-758133b884a9" providerId="ADAL" clId="{CD853DD3-62EC-4844-8E3D-CC9F45B5D724}" dt="2023-06-13T02:59:21.309" v="1476"/>
          <ac:spMkLst>
            <pc:docMk/>
            <pc:sldMk cId="3992683913" sldId="474"/>
            <ac:spMk id="2" creationId="{6B70FDF2-FAF1-6E72-6971-D2C02B3976AF}"/>
          </ac:spMkLst>
        </pc:spChg>
        <pc:picChg chg="mod">
          <ac:chgData name="Andrea N Burnett-hartman" userId="8d510d29-80d2-4c8f-ba28-758133b884a9" providerId="ADAL" clId="{CD853DD3-62EC-4844-8E3D-CC9F45B5D724}" dt="2023-06-13T02:59:28.015" v="1478" actId="14100"/>
          <ac:picMkLst>
            <pc:docMk/>
            <pc:sldMk cId="3992683913" sldId="474"/>
            <ac:picMk id="3" creationId="{309957AB-8DCD-4949-8992-443FEE431313}"/>
          </ac:picMkLst>
        </pc:picChg>
        <pc:picChg chg="mod">
          <ac:chgData name="Andrea N Burnett-hartman" userId="8d510d29-80d2-4c8f-ba28-758133b884a9" providerId="ADAL" clId="{CD853DD3-62EC-4844-8E3D-CC9F45B5D724}" dt="2023-06-13T02:59:52.498" v="1480" actId="14100"/>
          <ac:picMkLst>
            <pc:docMk/>
            <pc:sldMk cId="3992683913" sldId="474"/>
            <ac:picMk id="4" creationId="{D3A6F1FC-7273-403E-8D98-CE58D6273989}"/>
          </ac:picMkLst>
        </pc:picChg>
      </pc:sldChg>
      <pc:sldChg chg="addSp delSp modSp mod">
        <pc:chgData name="Andrea N Burnett-hartman" userId="8d510d29-80d2-4c8f-ba28-758133b884a9" providerId="ADAL" clId="{CD853DD3-62EC-4844-8E3D-CC9F45B5D724}" dt="2023-06-13T04:11:18.227" v="2113"/>
        <pc:sldMkLst>
          <pc:docMk/>
          <pc:sldMk cId="3968269413" sldId="475"/>
        </pc:sldMkLst>
        <pc:spChg chg="mod">
          <ac:chgData name="Andrea N Burnett-hartman" userId="8d510d29-80d2-4c8f-ba28-758133b884a9" providerId="ADAL" clId="{CD853DD3-62EC-4844-8E3D-CC9F45B5D724}" dt="2023-06-13T03:12:09.476" v="1601" actId="20577"/>
          <ac:spMkLst>
            <pc:docMk/>
            <pc:sldMk cId="3968269413" sldId="475"/>
            <ac:spMk id="2" creationId="{4F8C4D39-7E41-4B27-9717-B4FF9953FFD9}"/>
          </ac:spMkLst>
        </pc:spChg>
        <pc:spChg chg="del mod">
          <ac:chgData name="Andrea N Burnett-hartman" userId="8d510d29-80d2-4c8f-ba28-758133b884a9" providerId="ADAL" clId="{CD853DD3-62EC-4844-8E3D-CC9F45B5D724}" dt="2023-06-13T03:01:23.587" v="1576" actId="478"/>
          <ac:spMkLst>
            <pc:docMk/>
            <pc:sldMk cId="3968269413" sldId="475"/>
            <ac:spMk id="3" creationId="{39C79A31-6814-463F-943A-8ECD76845CEA}"/>
          </ac:spMkLst>
        </pc:spChg>
        <pc:spChg chg="del mod">
          <ac:chgData name="Andrea N Burnett-hartman" userId="8d510d29-80d2-4c8f-ba28-758133b884a9" providerId="ADAL" clId="{CD853DD3-62EC-4844-8E3D-CC9F45B5D724}" dt="2023-06-13T03:16:22.654" v="1608" actId="478"/>
          <ac:spMkLst>
            <pc:docMk/>
            <pc:sldMk cId="3968269413" sldId="475"/>
            <ac:spMk id="4" creationId="{AFD09A80-57CB-4668-83EC-39195600F833}"/>
          </ac:spMkLst>
        </pc:spChg>
        <pc:spChg chg="add del mod">
          <ac:chgData name="Andrea N Burnett-hartman" userId="8d510d29-80d2-4c8f-ba28-758133b884a9" providerId="ADAL" clId="{CD853DD3-62EC-4844-8E3D-CC9F45B5D724}" dt="2023-06-13T03:06:46.670" v="1579" actId="478"/>
          <ac:spMkLst>
            <pc:docMk/>
            <pc:sldMk cId="3968269413" sldId="475"/>
            <ac:spMk id="5" creationId="{E246DF90-29AE-0E70-2E91-A711DC6FE676}"/>
          </ac:spMkLst>
        </pc:spChg>
        <pc:spChg chg="add mod">
          <ac:chgData name="Andrea N Burnett-hartman" userId="8d510d29-80d2-4c8f-ba28-758133b884a9" providerId="ADAL" clId="{CD853DD3-62EC-4844-8E3D-CC9F45B5D724}" dt="2023-06-13T03:16:26.682" v="1609"/>
          <ac:spMkLst>
            <pc:docMk/>
            <pc:sldMk cId="3968269413" sldId="475"/>
            <ac:spMk id="7" creationId="{F03C8061-C5B6-A0CD-FE49-1D5773152FFD}"/>
          </ac:spMkLst>
        </pc:spChg>
        <pc:spChg chg="add mod">
          <ac:chgData name="Andrea N Burnett-hartman" userId="8d510d29-80d2-4c8f-ba28-758133b884a9" providerId="ADAL" clId="{CD853DD3-62EC-4844-8E3D-CC9F45B5D724}" dt="2023-06-13T04:11:18.227" v="2113"/>
          <ac:spMkLst>
            <pc:docMk/>
            <pc:sldMk cId="3968269413" sldId="475"/>
            <ac:spMk id="8" creationId="{631FE6B1-F56F-15A4-5E11-C71ACA41192C}"/>
          </ac:spMkLst>
        </pc:spChg>
        <pc:picChg chg="add mod">
          <ac:chgData name="Andrea N Burnett-hartman" userId="8d510d29-80d2-4c8f-ba28-758133b884a9" providerId="ADAL" clId="{CD853DD3-62EC-4844-8E3D-CC9F45B5D724}" dt="2023-06-13T03:15:40.210" v="1607" actId="1076"/>
          <ac:picMkLst>
            <pc:docMk/>
            <pc:sldMk cId="3968269413" sldId="475"/>
            <ac:picMk id="6" creationId="{5A00A810-BE88-06AD-44F8-5238EAC0E13E}"/>
          </ac:picMkLst>
        </pc:picChg>
        <pc:picChg chg="add del mod">
          <ac:chgData name="Andrea N Burnett-hartman" userId="8d510d29-80d2-4c8f-ba28-758133b884a9" providerId="ADAL" clId="{CD853DD3-62EC-4844-8E3D-CC9F45B5D724}" dt="2023-06-13T03:08:48.797" v="1583" actId="478"/>
          <ac:picMkLst>
            <pc:docMk/>
            <pc:sldMk cId="3968269413" sldId="475"/>
            <ac:picMk id="2050" creationId="{D1037523-AF90-081F-3517-B8DB39B7D027}"/>
          </ac:picMkLst>
        </pc:picChg>
        <pc:picChg chg="add del mod">
          <ac:chgData name="Andrea N Burnett-hartman" userId="8d510d29-80d2-4c8f-ba28-758133b884a9" providerId="ADAL" clId="{CD853DD3-62EC-4844-8E3D-CC9F45B5D724}" dt="2023-06-13T03:14:32.649" v="1602" actId="478"/>
          <ac:picMkLst>
            <pc:docMk/>
            <pc:sldMk cId="3968269413" sldId="475"/>
            <ac:picMk id="2052" creationId="{1D85882A-01E5-6901-8CF0-D2FFDC66982C}"/>
          </ac:picMkLst>
        </pc:picChg>
      </pc:sldChg>
      <pc:sldChg chg="del">
        <pc:chgData name="Andrea N Burnett-hartman" userId="8d510d29-80d2-4c8f-ba28-758133b884a9" providerId="ADAL" clId="{CD853DD3-62EC-4844-8E3D-CC9F45B5D724}" dt="2023-06-13T03:54:29.039" v="2041" actId="2696"/>
        <pc:sldMkLst>
          <pc:docMk/>
          <pc:sldMk cId="1059024286" sldId="476"/>
        </pc:sldMkLst>
      </pc:sldChg>
      <pc:sldChg chg="addSp delSp modSp mod ord">
        <pc:chgData name="Andrea N Burnett-hartman" userId="8d510d29-80d2-4c8f-ba28-758133b884a9" providerId="ADAL" clId="{CD853DD3-62EC-4844-8E3D-CC9F45B5D724}" dt="2023-06-13T04:11:34.753" v="2116"/>
        <pc:sldMkLst>
          <pc:docMk/>
          <pc:sldMk cId="3377823360" sldId="477"/>
        </pc:sldMkLst>
        <pc:spChg chg="mod">
          <ac:chgData name="Andrea N Burnett-hartman" userId="8d510d29-80d2-4c8f-ba28-758133b884a9" providerId="ADAL" clId="{CD853DD3-62EC-4844-8E3D-CC9F45B5D724}" dt="2023-06-13T03:53:45.755" v="2039" actId="1076"/>
          <ac:spMkLst>
            <pc:docMk/>
            <pc:sldMk cId="3377823360" sldId="477"/>
            <ac:spMk id="2" creationId="{060E2E01-5B5D-4918-BBB1-BDA3F09F4333}"/>
          </ac:spMkLst>
        </pc:spChg>
        <pc:spChg chg="add mod">
          <ac:chgData name="Andrea N Burnett-hartman" userId="8d510d29-80d2-4c8f-ba28-758133b884a9" providerId="ADAL" clId="{CD853DD3-62EC-4844-8E3D-CC9F45B5D724}" dt="2023-06-13T03:16:46.181" v="1612"/>
          <ac:spMkLst>
            <pc:docMk/>
            <pc:sldMk cId="3377823360" sldId="477"/>
            <ac:spMk id="3" creationId="{7025D39C-E074-8680-86C6-99BD0D21DC01}"/>
          </ac:spMkLst>
        </pc:spChg>
        <pc:spChg chg="add mod">
          <ac:chgData name="Andrea N Burnett-hartman" userId="8d510d29-80d2-4c8f-ba28-758133b884a9" providerId="ADAL" clId="{CD853DD3-62EC-4844-8E3D-CC9F45B5D724}" dt="2023-06-13T04:11:34.753" v="2116"/>
          <ac:spMkLst>
            <pc:docMk/>
            <pc:sldMk cId="3377823360" sldId="477"/>
            <ac:spMk id="4" creationId="{04E8C795-042E-F396-A708-25F5605E757D}"/>
          </ac:spMkLst>
        </pc:spChg>
        <pc:spChg chg="del">
          <ac:chgData name="Andrea N Burnett-hartman" userId="8d510d29-80d2-4c8f-ba28-758133b884a9" providerId="ADAL" clId="{CD853DD3-62EC-4844-8E3D-CC9F45B5D724}" dt="2023-06-13T03:16:42.904" v="1611" actId="478"/>
          <ac:spMkLst>
            <pc:docMk/>
            <pc:sldMk cId="3377823360" sldId="477"/>
            <ac:spMk id="5" creationId="{D0A78513-DACC-481A-993B-7EA6BB981112}"/>
          </ac:spMkLst>
        </pc:spChg>
        <pc:graphicFrameChg chg="mod">
          <ac:chgData name="Andrea N Burnett-hartman" userId="8d510d29-80d2-4c8f-ba28-758133b884a9" providerId="ADAL" clId="{CD853DD3-62EC-4844-8E3D-CC9F45B5D724}" dt="2023-06-13T03:16:54.374" v="1613" actId="1076"/>
          <ac:graphicFrameMkLst>
            <pc:docMk/>
            <pc:sldMk cId="3377823360" sldId="477"/>
            <ac:graphicFrameMk id="10" creationId="{9AF5CCBE-3848-40C4-928D-D0F042307A82}"/>
          </ac:graphicFrameMkLst>
        </pc:graphicFrameChg>
      </pc:sldChg>
      <pc:sldChg chg="del">
        <pc:chgData name="Andrea N Burnett-hartman" userId="8d510d29-80d2-4c8f-ba28-758133b884a9" providerId="ADAL" clId="{CD853DD3-62EC-4844-8E3D-CC9F45B5D724}" dt="2023-06-13T04:02:02.222" v="2076" actId="2696"/>
        <pc:sldMkLst>
          <pc:docMk/>
          <pc:sldMk cId="267635560" sldId="478"/>
        </pc:sldMkLst>
      </pc:sldChg>
      <pc:sldChg chg="addSp delSp modSp mod ord">
        <pc:chgData name="Andrea N Burnett-hartman" userId="8d510d29-80d2-4c8f-ba28-758133b884a9" providerId="ADAL" clId="{CD853DD3-62EC-4844-8E3D-CC9F45B5D724}" dt="2023-06-13T04:11:41.189" v="2117"/>
        <pc:sldMkLst>
          <pc:docMk/>
          <pc:sldMk cId="3104968142" sldId="479"/>
        </pc:sldMkLst>
        <pc:spChg chg="mod">
          <ac:chgData name="Andrea N Burnett-hartman" userId="8d510d29-80d2-4c8f-ba28-758133b884a9" providerId="ADAL" clId="{CD853DD3-62EC-4844-8E3D-CC9F45B5D724}" dt="2023-06-13T03:58:48.113" v="2064" actId="207"/>
          <ac:spMkLst>
            <pc:docMk/>
            <pc:sldMk cId="3104968142" sldId="479"/>
            <ac:spMk id="2" creationId="{84955D4E-847B-4A98-BB05-22CA9C1C9625}"/>
          </ac:spMkLst>
        </pc:spChg>
        <pc:spChg chg="add mod">
          <ac:chgData name="Andrea N Burnett-hartman" userId="8d510d29-80d2-4c8f-ba28-758133b884a9" providerId="ADAL" clId="{CD853DD3-62EC-4844-8E3D-CC9F45B5D724}" dt="2023-06-13T03:59:07.016" v="2067" actId="1076"/>
          <ac:spMkLst>
            <pc:docMk/>
            <pc:sldMk cId="3104968142" sldId="479"/>
            <ac:spMk id="3" creationId="{F7931401-0F83-AD02-D66E-612E18BCE8A7}"/>
          </ac:spMkLst>
        </pc:spChg>
        <pc:spChg chg="del">
          <ac:chgData name="Andrea N Burnett-hartman" userId="8d510d29-80d2-4c8f-ba28-758133b884a9" providerId="ADAL" clId="{CD853DD3-62EC-4844-8E3D-CC9F45B5D724}" dt="2023-06-13T03:59:00.384" v="2065" actId="478"/>
          <ac:spMkLst>
            <pc:docMk/>
            <pc:sldMk cId="3104968142" sldId="479"/>
            <ac:spMk id="4" creationId="{7DB140B3-61D6-4A4A-A599-B3170CAD053E}"/>
          </ac:spMkLst>
        </pc:spChg>
        <pc:spChg chg="add mod">
          <ac:chgData name="Andrea N Burnett-hartman" userId="8d510d29-80d2-4c8f-ba28-758133b884a9" providerId="ADAL" clId="{CD853DD3-62EC-4844-8E3D-CC9F45B5D724}" dt="2023-06-13T04:11:41.189" v="2117"/>
          <ac:spMkLst>
            <pc:docMk/>
            <pc:sldMk cId="3104968142" sldId="479"/>
            <ac:spMk id="5" creationId="{639D6399-CC52-810C-0D1E-F6B625C1E0A7}"/>
          </ac:spMkLst>
        </pc:spChg>
        <pc:graphicFrameChg chg="mod modGraphic">
          <ac:chgData name="Andrea N Burnett-hartman" userId="8d510d29-80d2-4c8f-ba28-758133b884a9" providerId="ADAL" clId="{CD853DD3-62EC-4844-8E3D-CC9F45B5D724}" dt="2023-06-13T03:59:21.068" v="2069" actId="207"/>
          <ac:graphicFrameMkLst>
            <pc:docMk/>
            <pc:sldMk cId="3104968142" sldId="479"/>
            <ac:graphicFrameMk id="8" creationId="{66D046AA-C132-49AA-B2F7-BF5E292EDCA0}"/>
          </ac:graphicFrameMkLst>
        </pc:graphicFrameChg>
      </pc:sldChg>
      <pc:sldChg chg="modSp del mod">
        <pc:chgData name="Andrea N Burnett-hartman" userId="8d510d29-80d2-4c8f-ba28-758133b884a9" providerId="ADAL" clId="{CD853DD3-62EC-4844-8E3D-CC9F45B5D724}" dt="2023-06-13T03:54:01.202" v="2040" actId="2696"/>
        <pc:sldMkLst>
          <pc:docMk/>
          <pc:sldMk cId="1561909080" sldId="480"/>
        </pc:sldMkLst>
        <pc:spChg chg="mod">
          <ac:chgData name="Andrea N Burnett-hartman" userId="8d510d29-80d2-4c8f-ba28-758133b884a9" providerId="ADAL" clId="{CD853DD3-62EC-4844-8E3D-CC9F45B5D724}" dt="2023-06-12T22:04:11.717" v="56" actId="27636"/>
          <ac:spMkLst>
            <pc:docMk/>
            <pc:sldMk cId="1561909080" sldId="480"/>
            <ac:spMk id="3" creationId="{12A602F1-39AA-4E60-B12E-990EBD2B60CB}"/>
          </ac:spMkLst>
        </pc:spChg>
      </pc:sldChg>
      <pc:sldChg chg="del">
        <pc:chgData name="Andrea N Burnett-hartman" userId="8d510d29-80d2-4c8f-ba28-758133b884a9" providerId="ADAL" clId="{CD853DD3-62EC-4844-8E3D-CC9F45B5D724}" dt="2023-06-13T04:02:59.089" v="2077" actId="2696"/>
        <pc:sldMkLst>
          <pc:docMk/>
          <pc:sldMk cId="1273171125" sldId="481"/>
        </pc:sldMkLst>
      </pc:sldChg>
      <pc:sldChg chg="modSp del mod ord">
        <pc:chgData name="Andrea N Burnett-hartman" userId="8d510d29-80d2-4c8f-ba28-758133b884a9" providerId="ADAL" clId="{CD853DD3-62EC-4844-8E3D-CC9F45B5D724}" dt="2023-06-13T04:00:56.649" v="2075" actId="2696"/>
        <pc:sldMkLst>
          <pc:docMk/>
          <pc:sldMk cId="3223411178" sldId="482"/>
        </pc:sldMkLst>
        <pc:spChg chg="mod">
          <ac:chgData name="Andrea N Burnett-hartman" userId="8d510d29-80d2-4c8f-ba28-758133b884a9" providerId="ADAL" clId="{CD853DD3-62EC-4844-8E3D-CC9F45B5D724}" dt="2023-06-12T22:04:11.717" v="57" actId="27636"/>
          <ac:spMkLst>
            <pc:docMk/>
            <pc:sldMk cId="3223411178" sldId="482"/>
            <ac:spMk id="2" creationId="{3F74B410-2756-438D-9652-A67AB966C32D}"/>
          </ac:spMkLst>
        </pc:spChg>
      </pc:sldChg>
      <pc:sldChg chg="modSp del mod">
        <pc:chgData name="Andrea N Burnett-hartman" userId="8d510d29-80d2-4c8f-ba28-758133b884a9" providerId="ADAL" clId="{CD853DD3-62EC-4844-8E3D-CC9F45B5D724}" dt="2023-06-13T03:54:41.125" v="2042" actId="2696"/>
        <pc:sldMkLst>
          <pc:docMk/>
          <pc:sldMk cId="3729097499" sldId="483"/>
        </pc:sldMkLst>
        <pc:spChg chg="mod">
          <ac:chgData name="Andrea N Burnett-hartman" userId="8d510d29-80d2-4c8f-ba28-758133b884a9" providerId="ADAL" clId="{CD853DD3-62EC-4844-8E3D-CC9F45B5D724}" dt="2023-06-12T22:04:11.717" v="58" actId="27636"/>
          <ac:spMkLst>
            <pc:docMk/>
            <pc:sldMk cId="3729097499" sldId="483"/>
            <ac:spMk id="2" creationId="{F9F4F797-0B3E-49FF-ABBF-34B940D8629A}"/>
          </ac:spMkLst>
        </pc:spChg>
      </pc:sldChg>
      <pc:sldChg chg="addSp delSp modSp mod ord">
        <pc:chgData name="Andrea N Burnett-hartman" userId="8d510d29-80d2-4c8f-ba28-758133b884a9" providerId="ADAL" clId="{CD853DD3-62EC-4844-8E3D-CC9F45B5D724}" dt="2023-06-13T19:28:16.502" v="2387"/>
        <pc:sldMkLst>
          <pc:docMk/>
          <pc:sldMk cId="2480740301" sldId="484"/>
        </pc:sldMkLst>
        <pc:spChg chg="mod">
          <ac:chgData name="Andrea N Burnett-hartman" userId="8d510d29-80d2-4c8f-ba28-758133b884a9" providerId="ADAL" clId="{CD853DD3-62EC-4844-8E3D-CC9F45B5D724}" dt="2023-06-13T04:37:11.980" v="2268" actId="255"/>
          <ac:spMkLst>
            <pc:docMk/>
            <pc:sldMk cId="2480740301" sldId="484"/>
            <ac:spMk id="2" creationId="{46EC4351-5C9D-4FCF-9576-878FB4674079}"/>
          </ac:spMkLst>
        </pc:spChg>
        <pc:spChg chg="mod">
          <ac:chgData name="Andrea N Burnett-hartman" userId="8d510d29-80d2-4c8f-ba28-758133b884a9" providerId="ADAL" clId="{CD853DD3-62EC-4844-8E3D-CC9F45B5D724}" dt="2023-06-13T04:56:31.557" v="2373" actId="20577"/>
          <ac:spMkLst>
            <pc:docMk/>
            <pc:sldMk cId="2480740301" sldId="484"/>
            <ac:spMk id="3" creationId="{05F73C4D-BCCE-48E2-9440-193596C856D1}"/>
          </ac:spMkLst>
        </pc:spChg>
        <pc:spChg chg="del">
          <ac:chgData name="Andrea N Burnett-hartman" userId="8d510d29-80d2-4c8f-ba28-758133b884a9" providerId="ADAL" clId="{CD853DD3-62EC-4844-8E3D-CC9F45B5D724}" dt="2023-06-13T04:34:49.409" v="2254" actId="478"/>
          <ac:spMkLst>
            <pc:docMk/>
            <pc:sldMk cId="2480740301" sldId="484"/>
            <ac:spMk id="4" creationId="{B58B6773-C3D5-4FFB-B752-A45537F8324F}"/>
          </ac:spMkLst>
        </pc:spChg>
        <pc:spChg chg="add mod">
          <ac:chgData name="Andrea N Burnett-hartman" userId="8d510d29-80d2-4c8f-ba28-758133b884a9" providerId="ADAL" clId="{CD853DD3-62EC-4844-8E3D-CC9F45B5D724}" dt="2023-06-13T04:34:54.269" v="2255"/>
          <ac:spMkLst>
            <pc:docMk/>
            <pc:sldMk cId="2480740301" sldId="484"/>
            <ac:spMk id="5" creationId="{DADCA2A8-E23A-0EC0-761D-93887C5AF33D}"/>
          </ac:spMkLst>
        </pc:spChg>
        <pc:spChg chg="add mod">
          <ac:chgData name="Andrea N Burnett-hartman" userId="8d510d29-80d2-4c8f-ba28-758133b884a9" providerId="ADAL" clId="{CD853DD3-62EC-4844-8E3D-CC9F45B5D724}" dt="2023-06-13T04:39:14.747" v="2280"/>
          <ac:spMkLst>
            <pc:docMk/>
            <pc:sldMk cId="2480740301" sldId="484"/>
            <ac:spMk id="6" creationId="{6983B500-F537-BEE1-940B-42077EDB3F4C}"/>
          </ac:spMkLst>
        </pc:spChg>
      </pc:sldChg>
      <pc:sldChg chg="del">
        <pc:chgData name="Andrea N Burnett-hartman" userId="8d510d29-80d2-4c8f-ba28-758133b884a9" providerId="ADAL" clId="{CD853DD3-62EC-4844-8E3D-CC9F45B5D724}" dt="2023-06-13T04:16:19.091" v="2144" actId="2696"/>
        <pc:sldMkLst>
          <pc:docMk/>
          <pc:sldMk cId="1211529577" sldId="485"/>
        </pc:sldMkLst>
      </pc:sldChg>
      <pc:sldChg chg="addSp delSp modSp mod ord">
        <pc:chgData name="Andrea N Burnett-hartman" userId="8d510d29-80d2-4c8f-ba28-758133b884a9" providerId="ADAL" clId="{CD853DD3-62EC-4844-8E3D-CC9F45B5D724}" dt="2023-06-13T19:27:25.085" v="2379"/>
        <pc:sldMkLst>
          <pc:docMk/>
          <pc:sldMk cId="2630499242" sldId="489"/>
        </pc:sldMkLst>
        <pc:spChg chg="mod">
          <ac:chgData name="Andrea N Burnett-hartman" userId="8d510d29-80d2-4c8f-ba28-758133b884a9" providerId="ADAL" clId="{CD853DD3-62EC-4844-8E3D-CC9F45B5D724}" dt="2023-06-13T04:32:27.316" v="2238" actId="14100"/>
          <ac:spMkLst>
            <pc:docMk/>
            <pc:sldMk cId="2630499242" sldId="489"/>
            <ac:spMk id="2" creationId="{24D68ECA-0DF4-4C2A-9A47-F5914593F2F9}"/>
          </ac:spMkLst>
        </pc:spChg>
        <pc:spChg chg="mod">
          <ac:chgData name="Andrea N Burnett-hartman" userId="8d510d29-80d2-4c8f-ba28-758133b884a9" providerId="ADAL" clId="{CD853DD3-62EC-4844-8E3D-CC9F45B5D724}" dt="2023-06-13T04:32:52.406" v="2242" actId="14100"/>
          <ac:spMkLst>
            <pc:docMk/>
            <pc:sldMk cId="2630499242" sldId="489"/>
            <ac:spMk id="3" creationId="{F50445D4-BE0A-456A-8F93-E616D4F2BF0E}"/>
          </ac:spMkLst>
        </pc:spChg>
        <pc:spChg chg="del">
          <ac:chgData name="Andrea N Burnett-hartman" userId="8d510d29-80d2-4c8f-ba28-758133b884a9" providerId="ADAL" clId="{CD853DD3-62EC-4844-8E3D-CC9F45B5D724}" dt="2023-06-13T04:29:00.285" v="2199" actId="478"/>
          <ac:spMkLst>
            <pc:docMk/>
            <pc:sldMk cId="2630499242" sldId="489"/>
            <ac:spMk id="4" creationId="{8DDC1A85-A94A-46FA-81A6-A3DE1220A8F0}"/>
          </ac:spMkLst>
        </pc:spChg>
        <pc:spChg chg="add mod">
          <ac:chgData name="Andrea N Burnett-hartman" userId="8d510d29-80d2-4c8f-ba28-758133b884a9" providerId="ADAL" clId="{CD853DD3-62EC-4844-8E3D-CC9F45B5D724}" dt="2023-06-13T04:32:32.776" v="2239" actId="1076"/>
          <ac:spMkLst>
            <pc:docMk/>
            <pc:sldMk cId="2630499242" sldId="489"/>
            <ac:spMk id="5" creationId="{0676DB3F-BD53-8E5D-833D-0BB78629FC51}"/>
          </ac:spMkLst>
        </pc:spChg>
        <pc:spChg chg="add mod">
          <ac:chgData name="Andrea N Burnett-hartman" userId="8d510d29-80d2-4c8f-ba28-758133b884a9" providerId="ADAL" clId="{CD853DD3-62EC-4844-8E3D-CC9F45B5D724}" dt="2023-06-13T04:39:06.675" v="2278"/>
          <ac:spMkLst>
            <pc:docMk/>
            <pc:sldMk cId="2630499242" sldId="489"/>
            <ac:spMk id="6" creationId="{14C98A21-B1F2-5F2F-8BE3-0CE201DCDB49}"/>
          </ac:spMkLst>
        </pc:spChg>
      </pc:sldChg>
      <pc:sldChg chg="modSp del mod">
        <pc:chgData name="Andrea N Burnett-hartman" userId="8d510d29-80d2-4c8f-ba28-758133b884a9" providerId="ADAL" clId="{CD853DD3-62EC-4844-8E3D-CC9F45B5D724}" dt="2023-06-13T03:56:00.695" v="2043" actId="2696"/>
        <pc:sldMkLst>
          <pc:docMk/>
          <pc:sldMk cId="2281910730" sldId="490"/>
        </pc:sldMkLst>
        <pc:spChg chg="mod">
          <ac:chgData name="Andrea N Burnett-hartman" userId="8d510d29-80d2-4c8f-ba28-758133b884a9" providerId="ADAL" clId="{CD853DD3-62EC-4844-8E3D-CC9F45B5D724}" dt="2023-06-12T22:04:58.805" v="64" actId="14100"/>
          <ac:spMkLst>
            <pc:docMk/>
            <pc:sldMk cId="2281910730" sldId="490"/>
            <ac:spMk id="3" creationId="{74C5170F-8D5E-4DC8-A1E4-C2356A387C64}"/>
          </ac:spMkLst>
        </pc:spChg>
      </pc:sldChg>
      <pc:sldChg chg="modSp del mod">
        <pc:chgData name="Andrea N Burnett-hartman" userId="8d510d29-80d2-4c8f-ba28-758133b884a9" providerId="ADAL" clId="{CD853DD3-62EC-4844-8E3D-CC9F45B5D724}" dt="2023-06-13T04:08:53.662" v="2083" actId="2696"/>
        <pc:sldMkLst>
          <pc:docMk/>
          <pc:sldMk cId="3634843884" sldId="496"/>
        </pc:sldMkLst>
        <pc:picChg chg="mod">
          <ac:chgData name="Andrea N Burnett-hartman" userId="8d510d29-80d2-4c8f-ba28-758133b884a9" providerId="ADAL" clId="{CD853DD3-62EC-4844-8E3D-CC9F45B5D724}" dt="2023-06-13T03:29:33.383" v="1645" actId="1076"/>
          <ac:picMkLst>
            <pc:docMk/>
            <pc:sldMk cId="3634843884" sldId="496"/>
            <ac:picMk id="6" creationId="{1C4C263B-19F9-4C8C-9184-2C1303BFB08C}"/>
          </ac:picMkLst>
        </pc:picChg>
      </pc:sldChg>
      <pc:sldChg chg="modSp del mod">
        <pc:chgData name="Andrea N Burnett-hartman" userId="8d510d29-80d2-4c8f-ba28-758133b884a9" providerId="ADAL" clId="{CD853DD3-62EC-4844-8E3D-CC9F45B5D724}" dt="2023-06-13T04:16:45.167" v="2145" actId="2696"/>
        <pc:sldMkLst>
          <pc:docMk/>
          <pc:sldMk cId="1762662547" sldId="497"/>
        </pc:sldMkLst>
        <pc:spChg chg="mod">
          <ac:chgData name="Andrea N Burnett-hartman" userId="8d510d29-80d2-4c8f-ba28-758133b884a9" providerId="ADAL" clId="{CD853DD3-62EC-4844-8E3D-CC9F45B5D724}" dt="2023-06-13T01:41:17.394" v="700" actId="12"/>
          <ac:spMkLst>
            <pc:docMk/>
            <pc:sldMk cId="1762662547" sldId="497"/>
            <ac:spMk id="3" creationId="{74C5170F-8D5E-4DC8-A1E4-C2356A387C64}"/>
          </ac:spMkLst>
        </pc:spChg>
      </pc:sldChg>
      <pc:sldChg chg="modSp del mod">
        <pc:chgData name="Andrea N Burnett-hartman" userId="8d510d29-80d2-4c8f-ba28-758133b884a9" providerId="ADAL" clId="{CD853DD3-62EC-4844-8E3D-CC9F45B5D724}" dt="2023-06-13T04:10:41.398" v="2112" actId="2696"/>
        <pc:sldMkLst>
          <pc:docMk/>
          <pc:sldMk cId="2793652196" sldId="499"/>
        </pc:sldMkLst>
        <pc:spChg chg="mod">
          <ac:chgData name="Andrea N Burnett-hartman" userId="8d510d29-80d2-4c8f-ba28-758133b884a9" providerId="ADAL" clId="{CD853DD3-62EC-4844-8E3D-CC9F45B5D724}" dt="2023-06-12T22:34:06.699" v="195" actId="20577"/>
          <ac:spMkLst>
            <pc:docMk/>
            <pc:sldMk cId="2793652196" sldId="499"/>
            <ac:spMk id="3" creationId="{05F73C4D-BCCE-48E2-9440-193596C856D1}"/>
          </ac:spMkLst>
        </pc:spChg>
      </pc:sldChg>
      <pc:sldChg chg="del">
        <pc:chgData name="Andrea N Burnett-hartman" userId="8d510d29-80d2-4c8f-ba28-758133b884a9" providerId="ADAL" clId="{CD853DD3-62EC-4844-8E3D-CC9F45B5D724}" dt="2023-06-12T22:17:43.392" v="95" actId="2696"/>
        <pc:sldMkLst>
          <pc:docMk/>
          <pc:sldMk cId="52985629" sldId="561"/>
        </pc:sldMkLst>
      </pc:sldChg>
      <pc:sldChg chg="del">
        <pc:chgData name="Andrea N Burnett-hartman" userId="8d510d29-80d2-4c8f-ba28-758133b884a9" providerId="ADAL" clId="{CD853DD3-62EC-4844-8E3D-CC9F45B5D724}" dt="2023-06-13T02:45:20.230" v="1345" actId="2696"/>
        <pc:sldMkLst>
          <pc:docMk/>
          <pc:sldMk cId="2421534830" sldId="563"/>
        </pc:sldMkLst>
      </pc:sldChg>
      <pc:sldChg chg="del">
        <pc:chgData name="Andrea N Burnett-hartman" userId="8d510d29-80d2-4c8f-ba28-758133b884a9" providerId="ADAL" clId="{CD853DD3-62EC-4844-8E3D-CC9F45B5D724}" dt="2023-06-12T22:11:31.608" v="76" actId="2696"/>
        <pc:sldMkLst>
          <pc:docMk/>
          <pc:sldMk cId="2239181865" sldId="567"/>
        </pc:sldMkLst>
      </pc:sldChg>
      <pc:sldChg chg="modSp del mod">
        <pc:chgData name="Andrea N Burnett-hartman" userId="8d510d29-80d2-4c8f-ba28-758133b884a9" providerId="ADAL" clId="{CD853DD3-62EC-4844-8E3D-CC9F45B5D724}" dt="2023-06-13T02:45:11.369" v="1344" actId="2696"/>
        <pc:sldMkLst>
          <pc:docMk/>
          <pc:sldMk cId="415436444" sldId="569"/>
        </pc:sldMkLst>
        <pc:spChg chg="mod">
          <ac:chgData name="Andrea N Burnett-hartman" userId="8d510d29-80d2-4c8f-ba28-758133b884a9" providerId="ADAL" clId="{CD853DD3-62EC-4844-8E3D-CC9F45B5D724}" dt="2023-06-13T02:44:31.150" v="1343" actId="207"/>
          <ac:spMkLst>
            <pc:docMk/>
            <pc:sldMk cId="415436444" sldId="569"/>
            <ac:spMk id="3" creationId="{B93E9ADE-EBF8-B769-6826-B0A172755FEE}"/>
          </ac:spMkLst>
        </pc:spChg>
      </pc:sldChg>
      <pc:sldChg chg="del">
        <pc:chgData name="Andrea N Burnett-hartman" userId="8d510d29-80d2-4c8f-ba28-758133b884a9" providerId="ADAL" clId="{CD853DD3-62EC-4844-8E3D-CC9F45B5D724}" dt="2023-06-12T22:17:47.693" v="96" actId="2696"/>
        <pc:sldMkLst>
          <pc:docMk/>
          <pc:sldMk cId="3650906061" sldId="570"/>
        </pc:sldMkLst>
      </pc:sldChg>
      <pc:sldChg chg="del">
        <pc:chgData name="Andrea N Burnett-hartman" userId="8d510d29-80d2-4c8f-ba28-758133b884a9" providerId="ADAL" clId="{CD853DD3-62EC-4844-8E3D-CC9F45B5D724}" dt="2023-06-12T22:18:08.540" v="97" actId="2696"/>
        <pc:sldMkLst>
          <pc:docMk/>
          <pc:sldMk cId="4212137687" sldId="571"/>
        </pc:sldMkLst>
      </pc:sldChg>
      <pc:sldChg chg="del">
        <pc:chgData name="Andrea N Burnett-hartman" userId="8d510d29-80d2-4c8f-ba28-758133b884a9" providerId="ADAL" clId="{CD853DD3-62EC-4844-8E3D-CC9F45B5D724}" dt="2023-06-12T22:11:36.459" v="77" actId="2696"/>
        <pc:sldMkLst>
          <pc:docMk/>
          <pc:sldMk cId="3546051324" sldId="572"/>
        </pc:sldMkLst>
      </pc:sldChg>
      <pc:sldChg chg="addSp delSp modSp del mod">
        <pc:chgData name="Andrea N Burnett-hartman" userId="8d510d29-80d2-4c8f-ba28-758133b884a9" providerId="ADAL" clId="{CD853DD3-62EC-4844-8E3D-CC9F45B5D724}" dt="2023-06-12T22:49:37.313" v="273" actId="2696"/>
        <pc:sldMkLst>
          <pc:docMk/>
          <pc:sldMk cId="2286658239" sldId="573"/>
        </pc:sldMkLst>
        <pc:spChg chg="mod">
          <ac:chgData name="Andrea N Burnett-hartman" userId="8d510d29-80d2-4c8f-ba28-758133b884a9" providerId="ADAL" clId="{CD853DD3-62EC-4844-8E3D-CC9F45B5D724}" dt="2023-06-12T22:16:50.558" v="89" actId="1076"/>
          <ac:spMkLst>
            <pc:docMk/>
            <pc:sldMk cId="2286658239" sldId="573"/>
            <ac:spMk id="2" creationId="{6A758FE9-94F5-293A-89AA-2665E1D9BD05}"/>
          </ac:spMkLst>
        </pc:spChg>
        <pc:spChg chg="del mod">
          <ac:chgData name="Andrea N Burnett-hartman" userId="8d510d29-80d2-4c8f-ba28-758133b884a9" providerId="ADAL" clId="{CD853DD3-62EC-4844-8E3D-CC9F45B5D724}" dt="2023-06-12T22:16:16.326" v="83" actId="478"/>
          <ac:spMkLst>
            <pc:docMk/>
            <pc:sldMk cId="2286658239" sldId="573"/>
            <ac:spMk id="3" creationId="{3AB14A7A-D9B1-AD47-5D16-533D4AF3345E}"/>
          </ac:spMkLst>
        </pc:spChg>
        <pc:spChg chg="add del mod">
          <ac:chgData name="Andrea N Burnett-hartman" userId="8d510d29-80d2-4c8f-ba28-758133b884a9" providerId="ADAL" clId="{CD853DD3-62EC-4844-8E3D-CC9F45B5D724}" dt="2023-06-12T22:16:59.959" v="92" actId="478"/>
          <ac:spMkLst>
            <pc:docMk/>
            <pc:sldMk cId="2286658239" sldId="573"/>
            <ac:spMk id="5" creationId="{8D1B86C8-1128-F1C4-F0FA-AFBA4F31673F}"/>
          </ac:spMkLst>
        </pc:spChg>
        <pc:spChg chg="add mod">
          <ac:chgData name="Andrea N Burnett-hartman" userId="8d510d29-80d2-4c8f-ba28-758133b884a9" providerId="ADAL" clId="{CD853DD3-62EC-4844-8E3D-CC9F45B5D724}" dt="2023-06-12T22:19:09.223" v="177" actId="14100"/>
          <ac:spMkLst>
            <pc:docMk/>
            <pc:sldMk cId="2286658239" sldId="573"/>
            <ac:spMk id="6" creationId="{0DC8B6F4-A20A-0735-1411-FC3454F3E442}"/>
          </ac:spMkLst>
        </pc:spChg>
      </pc:sldChg>
      <pc:sldChg chg="del">
        <pc:chgData name="Andrea N Burnett-hartman" userId="8d510d29-80d2-4c8f-ba28-758133b884a9" providerId="ADAL" clId="{CD853DD3-62EC-4844-8E3D-CC9F45B5D724}" dt="2023-06-12T22:55:15.150" v="317" actId="2696"/>
        <pc:sldMkLst>
          <pc:docMk/>
          <pc:sldMk cId="1081892757" sldId="574"/>
        </pc:sldMkLst>
      </pc:sldChg>
      <pc:sldChg chg="del">
        <pc:chgData name="Andrea N Burnett-hartman" userId="8d510d29-80d2-4c8f-ba28-758133b884a9" providerId="ADAL" clId="{CD853DD3-62EC-4844-8E3D-CC9F45B5D724}" dt="2023-06-12T22:55:22.056" v="318" actId="2696"/>
        <pc:sldMkLst>
          <pc:docMk/>
          <pc:sldMk cId="3862013237" sldId="575"/>
        </pc:sldMkLst>
      </pc:sldChg>
      <pc:sldChg chg="del">
        <pc:chgData name="Andrea N Burnett-hartman" userId="8d510d29-80d2-4c8f-ba28-758133b884a9" providerId="ADAL" clId="{CD853DD3-62EC-4844-8E3D-CC9F45B5D724}" dt="2023-06-12T22:55:31.744" v="319" actId="2696"/>
        <pc:sldMkLst>
          <pc:docMk/>
          <pc:sldMk cId="4090145781" sldId="576"/>
        </pc:sldMkLst>
      </pc:sldChg>
      <pc:sldChg chg="del">
        <pc:chgData name="Andrea N Burnett-hartman" userId="8d510d29-80d2-4c8f-ba28-758133b884a9" providerId="ADAL" clId="{CD853DD3-62EC-4844-8E3D-CC9F45B5D724}" dt="2023-06-12T22:55:40.629" v="320" actId="2696"/>
        <pc:sldMkLst>
          <pc:docMk/>
          <pc:sldMk cId="2967693933" sldId="577"/>
        </pc:sldMkLst>
      </pc:sldChg>
      <pc:sldChg chg="del">
        <pc:chgData name="Andrea N Burnett-hartman" userId="8d510d29-80d2-4c8f-ba28-758133b884a9" providerId="ADAL" clId="{CD853DD3-62EC-4844-8E3D-CC9F45B5D724}" dt="2023-06-12T22:56:03.475" v="321" actId="2696"/>
        <pc:sldMkLst>
          <pc:docMk/>
          <pc:sldMk cId="4173412183" sldId="578"/>
        </pc:sldMkLst>
      </pc:sldChg>
      <pc:sldChg chg="del">
        <pc:chgData name="Andrea N Burnett-hartman" userId="8d510d29-80d2-4c8f-ba28-758133b884a9" providerId="ADAL" clId="{CD853DD3-62EC-4844-8E3D-CC9F45B5D724}" dt="2023-06-12T22:56:09.127" v="322" actId="2696"/>
        <pc:sldMkLst>
          <pc:docMk/>
          <pc:sldMk cId="2867733700" sldId="579"/>
        </pc:sldMkLst>
      </pc:sldChg>
      <pc:sldChg chg="del">
        <pc:chgData name="Andrea N Burnett-hartman" userId="8d510d29-80d2-4c8f-ba28-758133b884a9" providerId="ADAL" clId="{CD853DD3-62EC-4844-8E3D-CC9F45B5D724}" dt="2023-06-12T23:26:47.543" v="624" actId="2696"/>
        <pc:sldMkLst>
          <pc:docMk/>
          <pc:sldMk cId="2400087117" sldId="580"/>
        </pc:sldMkLst>
      </pc:sldChg>
      <pc:sldChg chg="addSp modSp mod">
        <pc:chgData name="Andrea N Burnett-hartman" userId="8d510d29-80d2-4c8f-ba28-758133b884a9" providerId="ADAL" clId="{CD853DD3-62EC-4844-8E3D-CC9F45B5D724}" dt="2023-06-13T04:51:49.004" v="2361" actId="20577"/>
        <pc:sldMkLst>
          <pc:docMk/>
          <pc:sldMk cId="1055876099" sldId="581"/>
        </pc:sldMkLst>
        <pc:spChg chg="mod">
          <ac:chgData name="Andrea N Burnett-hartman" userId="8d510d29-80d2-4c8f-ba28-758133b884a9" providerId="ADAL" clId="{CD853DD3-62EC-4844-8E3D-CC9F45B5D724}" dt="2023-06-13T04:50:41.286" v="2357" actId="14100"/>
          <ac:spMkLst>
            <pc:docMk/>
            <pc:sldMk cId="1055876099" sldId="581"/>
            <ac:spMk id="2" creationId="{CDB47DAB-A07C-F443-A802-F40DB842377E}"/>
          </ac:spMkLst>
        </pc:spChg>
        <pc:spChg chg="mod">
          <ac:chgData name="Andrea N Burnett-hartman" userId="8d510d29-80d2-4c8f-ba28-758133b884a9" providerId="ADAL" clId="{CD853DD3-62EC-4844-8E3D-CC9F45B5D724}" dt="2023-06-13T04:51:49.004" v="2361" actId="20577"/>
          <ac:spMkLst>
            <pc:docMk/>
            <pc:sldMk cId="1055876099" sldId="581"/>
            <ac:spMk id="3" creationId="{CFD5EE18-A135-75B4-82FD-689712ED7B66}"/>
          </ac:spMkLst>
        </pc:spChg>
        <pc:spChg chg="add mod">
          <ac:chgData name="Andrea N Burnett-hartman" userId="8d510d29-80d2-4c8f-ba28-758133b884a9" providerId="ADAL" clId="{CD853DD3-62EC-4844-8E3D-CC9F45B5D724}" dt="2023-06-13T04:23:47.446" v="2167" actId="1076"/>
          <ac:spMkLst>
            <pc:docMk/>
            <pc:sldMk cId="1055876099" sldId="581"/>
            <ac:spMk id="5" creationId="{EDE869D6-329A-69AC-D3DF-D4EF4BC794F0}"/>
          </ac:spMkLst>
        </pc:spChg>
        <pc:spChg chg="add mod">
          <ac:chgData name="Andrea N Burnett-hartman" userId="8d510d29-80d2-4c8f-ba28-758133b884a9" providerId="ADAL" clId="{CD853DD3-62EC-4844-8E3D-CC9F45B5D724}" dt="2023-06-13T04:27:25.567" v="2186"/>
          <ac:spMkLst>
            <pc:docMk/>
            <pc:sldMk cId="1055876099" sldId="581"/>
            <ac:spMk id="6" creationId="{1BF42751-9CB8-3FE3-006D-EA1AFF02F275}"/>
          </ac:spMkLst>
        </pc:spChg>
      </pc:sldChg>
      <pc:sldChg chg="del">
        <pc:chgData name="Andrea N Burnett-hartman" userId="8d510d29-80d2-4c8f-ba28-758133b884a9" providerId="ADAL" clId="{CD853DD3-62EC-4844-8E3D-CC9F45B5D724}" dt="2023-06-12T23:36:17.002" v="696" actId="2696"/>
        <pc:sldMkLst>
          <pc:docMk/>
          <pc:sldMk cId="825094401" sldId="584"/>
        </pc:sldMkLst>
      </pc:sldChg>
      <pc:sldChg chg="addSp modSp mod">
        <pc:chgData name="Andrea N Burnett-hartman" userId="8d510d29-80d2-4c8f-ba28-758133b884a9" providerId="ADAL" clId="{CD853DD3-62EC-4844-8E3D-CC9F45B5D724}" dt="2023-06-13T04:52:59.429" v="2363" actId="255"/>
        <pc:sldMkLst>
          <pc:docMk/>
          <pc:sldMk cId="702484378" sldId="585"/>
        </pc:sldMkLst>
        <pc:spChg chg="mod">
          <ac:chgData name="Andrea N Burnett-hartman" userId="8d510d29-80d2-4c8f-ba28-758133b884a9" providerId="ADAL" clId="{CD853DD3-62EC-4844-8E3D-CC9F45B5D724}" dt="2023-06-13T01:45:01.387" v="717" actId="20577"/>
          <ac:spMkLst>
            <pc:docMk/>
            <pc:sldMk cId="702484378" sldId="585"/>
            <ac:spMk id="2" creationId="{CF731B1F-39B7-E93B-99EA-DFC47EF000A3}"/>
          </ac:spMkLst>
        </pc:spChg>
        <pc:spChg chg="mod">
          <ac:chgData name="Andrea N Burnett-hartman" userId="8d510d29-80d2-4c8f-ba28-758133b884a9" providerId="ADAL" clId="{CD853DD3-62EC-4844-8E3D-CC9F45B5D724}" dt="2023-06-13T04:52:59.429" v="2363" actId="255"/>
          <ac:spMkLst>
            <pc:docMk/>
            <pc:sldMk cId="702484378" sldId="585"/>
            <ac:spMk id="3" creationId="{E4663776-547F-689C-6F06-63FA32FB1B78}"/>
          </ac:spMkLst>
        </pc:spChg>
        <pc:spChg chg="add mod">
          <ac:chgData name="Andrea N Burnett-hartman" userId="8d510d29-80d2-4c8f-ba28-758133b884a9" providerId="ADAL" clId="{CD853DD3-62EC-4844-8E3D-CC9F45B5D724}" dt="2023-06-13T04:24:43.904" v="2172" actId="1076"/>
          <ac:spMkLst>
            <pc:docMk/>
            <pc:sldMk cId="702484378" sldId="585"/>
            <ac:spMk id="5" creationId="{B5EAD81A-2D16-476C-8AB1-25FFEF0FF67E}"/>
          </ac:spMkLst>
        </pc:spChg>
        <pc:spChg chg="add mod">
          <ac:chgData name="Andrea N Burnett-hartman" userId="8d510d29-80d2-4c8f-ba28-758133b884a9" providerId="ADAL" clId="{CD853DD3-62EC-4844-8E3D-CC9F45B5D724}" dt="2023-06-13T04:27:29.632" v="2187"/>
          <ac:spMkLst>
            <pc:docMk/>
            <pc:sldMk cId="702484378" sldId="585"/>
            <ac:spMk id="6" creationId="{9BC2455F-6552-4FCE-10A8-AA376A769F9A}"/>
          </ac:spMkLst>
        </pc:spChg>
      </pc:sldChg>
      <pc:sldChg chg="addSp delSp modSp del">
        <pc:chgData name="Andrea N Burnett-hartman" userId="8d510d29-80d2-4c8f-ba28-758133b884a9" providerId="ADAL" clId="{CD853DD3-62EC-4844-8E3D-CC9F45B5D724}" dt="2023-06-13T01:57:01.192" v="801" actId="2696"/>
        <pc:sldMkLst>
          <pc:docMk/>
          <pc:sldMk cId="2773355072" sldId="587"/>
        </pc:sldMkLst>
        <pc:spChg chg="del">
          <ac:chgData name="Andrea N Burnett-hartman" userId="8d510d29-80d2-4c8f-ba28-758133b884a9" providerId="ADAL" clId="{CD853DD3-62EC-4844-8E3D-CC9F45B5D724}" dt="2023-06-13T01:45:14.552" v="718" actId="478"/>
          <ac:spMkLst>
            <pc:docMk/>
            <pc:sldMk cId="2773355072" sldId="587"/>
            <ac:spMk id="3" creationId="{7979DB3B-3B4A-DF2C-9DF6-82E09F4254DB}"/>
          </ac:spMkLst>
        </pc:spChg>
        <pc:spChg chg="add mod">
          <ac:chgData name="Andrea N Burnett-hartman" userId="8d510d29-80d2-4c8f-ba28-758133b884a9" providerId="ADAL" clId="{CD853DD3-62EC-4844-8E3D-CC9F45B5D724}" dt="2023-06-13T01:45:14.552" v="718" actId="478"/>
          <ac:spMkLst>
            <pc:docMk/>
            <pc:sldMk cId="2773355072" sldId="587"/>
            <ac:spMk id="6" creationId="{DB6EB1A9-8CC4-1B69-EB63-80571B6CB0F1}"/>
          </ac:spMkLst>
        </pc:spChg>
      </pc:sldChg>
      <pc:sldChg chg="del">
        <pc:chgData name="Andrea N Burnett-hartman" userId="8d510d29-80d2-4c8f-ba28-758133b884a9" providerId="ADAL" clId="{CD853DD3-62EC-4844-8E3D-CC9F45B5D724}" dt="2023-06-13T01:57:06.363" v="802" actId="2696"/>
        <pc:sldMkLst>
          <pc:docMk/>
          <pc:sldMk cId="2876534557" sldId="590"/>
        </pc:sldMkLst>
      </pc:sldChg>
      <pc:sldChg chg="del">
        <pc:chgData name="Andrea N Burnett-hartman" userId="8d510d29-80d2-4c8f-ba28-758133b884a9" providerId="ADAL" clId="{CD853DD3-62EC-4844-8E3D-CC9F45B5D724}" dt="2023-06-13T02:04:41.195" v="859" actId="2696"/>
        <pc:sldMkLst>
          <pc:docMk/>
          <pc:sldMk cId="3708624943" sldId="598"/>
        </pc:sldMkLst>
      </pc:sldChg>
      <pc:sldChg chg="modSp del mod">
        <pc:chgData name="Andrea N Burnett-hartman" userId="8d510d29-80d2-4c8f-ba28-758133b884a9" providerId="ADAL" clId="{CD853DD3-62EC-4844-8E3D-CC9F45B5D724}" dt="2023-06-13T02:24:39.916" v="1081" actId="2696"/>
        <pc:sldMkLst>
          <pc:docMk/>
          <pc:sldMk cId="2266454343" sldId="600"/>
        </pc:sldMkLst>
        <pc:spChg chg="mod">
          <ac:chgData name="Andrea N Burnett-hartman" userId="8d510d29-80d2-4c8f-ba28-758133b884a9" providerId="ADAL" clId="{CD853DD3-62EC-4844-8E3D-CC9F45B5D724}" dt="2023-06-13T02:07:49.471" v="924" actId="207"/>
          <ac:spMkLst>
            <pc:docMk/>
            <pc:sldMk cId="2266454343" sldId="600"/>
            <ac:spMk id="3" creationId="{32EA44D2-0E2B-91FA-CE4E-0836BC36DFA5}"/>
          </ac:spMkLst>
        </pc:spChg>
      </pc:sldChg>
      <pc:sldChg chg="modSp del mod">
        <pc:chgData name="Andrea N Burnett-hartman" userId="8d510d29-80d2-4c8f-ba28-758133b884a9" providerId="ADAL" clId="{CD853DD3-62EC-4844-8E3D-CC9F45B5D724}" dt="2023-06-13T02:27:47.600" v="1152" actId="2696"/>
        <pc:sldMkLst>
          <pc:docMk/>
          <pc:sldMk cId="527017899" sldId="602"/>
        </pc:sldMkLst>
        <pc:spChg chg="mod">
          <ac:chgData name="Andrea N Burnett-hartman" userId="8d510d29-80d2-4c8f-ba28-758133b884a9" providerId="ADAL" clId="{CD853DD3-62EC-4844-8E3D-CC9F45B5D724}" dt="2023-06-13T02:25:34.619" v="1082" actId="207"/>
          <ac:spMkLst>
            <pc:docMk/>
            <pc:sldMk cId="527017899" sldId="602"/>
            <ac:spMk id="3" creationId="{6BBEB024-F374-84A7-39EF-DF076B5E8121}"/>
          </ac:spMkLst>
        </pc:spChg>
      </pc:sldChg>
      <pc:sldChg chg="modSp add del mod">
        <pc:chgData name="Andrea N Burnett-hartman" userId="8d510d29-80d2-4c8f-ba28-758133b884a9" providerId="ADAL" clId="{CD853DD3-62EC-4844-8E3D-CC9F45B5D724}" dt="2023-06-13T02:33:01.755" v="1220" actId="2696"/>
        <pc:sldMkLst>
          <pc:docMk/>
          <pc:sldMk cId="10140421" sldId="604"/>
        </pc:sldMkLst>
        <pc:spChg chg="mod">
          <ac:chgData name="Andrea N Burnett-hartman" userId="8d510d29-80d2-4c8f-ba28-758133b884a9" providerId="ADAL" clId="{CD853DD3-62EC-4844-8E3D-CC9F45B5D724}" dt="2023-06-13T02:32:02.925" v="1219" actId="207"/>
          <ac:spMkLst>
            <pc:docMk/>
            <pc:sldMk cId="10140421" sldId="604"/>
            <ac:spMk id="3" creationId="{32EA44D2-0E2B-91FA-CE4E-0836BC36DFA5}"/>
          </ac:spMkLst>
        </pc:spChg>
      </pc:sldChg>
      <pc:sldChg chg="modSp del mod">
        <pc:chgData name="Andrea N Burnett-hartman" userId="8d510d29-80d2-4c8f-ba28-758133b884a9" providerId="ADAL" clId="{CD853DD3-62EC-4844-8E3D-CC9F45B5D724}" dt="2023-06-13T02:40:46.383" v="1325" actId="2696"/>
        <pc:sldMkLst>
          <pc:docMk/>
          <pc:sldMk cId="604945763" sldId="607"/>
        </pc:sldMkLst>
        <pc:spChg chg="mod">
          <ac:chgData name="Andrea N Burnett-hartman" userId="8d510d29-80d2-4c8f-ba28-758133b884a9" providerId="ADAL" clId="{CD853DD3-62EC-4844-8E3D-CC9F45B5D724}" dt="2023-06-13T02:33:43.994" v="1221" actId="207"/>
          <ac:spMkLst>
            <pc:docMk/>
            <pc:sldMk cId="604945763" sldId="607"/>
            <ac:spMk id="3" creationId="{6BE27222-24CB-588E-EBF3-49B7C4F8C518}"/>
          </ac:spMkLst>
        </pc:spChg>
      </pc:sldChg>
      <pc:sldChg chg="addSp delSp modSp del mod">
        <pc:chgData name="Andrea N Burnett-hartman" userId="8d510d29-80d2-4c8f-ba28-758133b884a9" providerId="ADAL" clId="{CD853DD3-62EC-4844-8E3D-CC9F45B5D724}" dt="2023-06-13T02:42:02.787" v="1331" actId="2696"/>
        <pc:sldMkLst>
          <pc:docMk/>
          <pc:sldMk cId="2457808229" sldId="610"/>
        </pc:sldMkLst>
        <pc:spChg chg="del mod">
          <ac:chgData name="Andrea N Burnett-hartman" userId="8d510d29-80d2-4c8f-ba28-758133b884a9" providerId="ADAL" clId="{CD853DD3-62EC-4844-8E3D-CC9F45B5D724}" dt="2023-06-13T02:41:54.792" v="1330" actId="478"/>
          <ac:spMkLst>
            <pc:docMk/>
            <pc:sldMk cId="2457808229" sldId="610"/>
            <ac:spMk id="3" creationId="{51DEB308-B099-E5A9-6696-BEAE5F6E358D}"/>
          </ac:spMkLst>
        </pc:spChg>
        <pc:spChg chg="add mod">
          <ac:chgData name="Andrea N Burnett-hartman" userId="8d510d29-80d2-4c8f-ba28-758133b884a9" providerId="ADAL" clId="{CD853DD3-62EC-4844-8E3D-CC9F45B5D724}" dt="2023-06-13T02:41:54.792" v="1330" actId="478"/>
          <ac:spMkLst>
            <pc:docMk/>
            <pc:sldMk cId="2457808229" sldId="610"/>
            <ac:spMk id="6" creationId="{DB805E91-CAE9-63C9-522E-014B93E3134E}"/>
          </ac:spMkLst>
        </pc:spChg>
      </pc:sldChg>
      <pc:sldChg chg="modSp del mod">
        <pc:chgData name="Andrea N Burnett-hartman" userId="8d510d29-80d2-4c8f-ba28-758133b884a9" providerId="ADAL" clId="{CD853DD3-62EC-4844-8E3D-CC9F45B5D724}" dt="2023-06-13T04:17:47.932" v="2148" actId="2696"/>
        <pc:sldMkLst>
          <pc:docMk/>
          <pc:sldMk cId="3726529025" sldId="612"/>
        </pc:sldMkLst>
        <pc:spChg chg="mod">
          <ac:chgData name="Andrea N Burnett-hartman" userId="8d510d29-80d2-4c8f-ba28-758133b884a9" providerId="ADAL" clId="{CD853DD3-62EC-4844-8E3D-CC9F45B5D724}" dt="2023-06-13T02:42:09.813" v="1332" actId="207"/>
          <ac:spMkLst>
            <pc:docMk/>
            <pc:sldMk cId="3726529025" sldId="612"/>
            <ac:spMk id="3" creationId="{6BE27222-24CB-588E-EBF3-49B7C4F8C518}"/>
          </ac:spMkLst>
        </pc:spChg>
      </pc:sldChg>
      <pc:sldChg chg="delSp modSp del mod">
        <pc:chgData name="Andrea N Burnett-hartman" userId="8d510d29-80d2-4c8f-ba28-758133b884a9" providerId="ADAL" clId="{CD853DD3-62EC-4844-8E3D-CC9F45B5D724}" dt="2023-06-12T22:47:11.109" v="270" actId="2696"/>
        <pc:sldMkLst>
          <pc:docMk/>
          <pc:sldMk cId="3841840616" sldId="615"/>
        </pc:sldMkLst>
        <pc:spChg chg="del mod">
          <ac:chgData name="Andrea N Burnett-hartman" userId="8d510d29-80d2-4c8f-ba28-758133b884a9" providerId="ADAL" clId="{CD853DD3-62EC-4844-8E3D-CC9F45B5D724}" dt="2023-06-12T22:11:21.407" v="75" actId="478"/>
          <ac:spMkLst>
            <pc:docMk/>
            <pc:sldMk cId="3841840616" sldId="615"/>
            <ac:spMk id="5" creationId="{06551872-6407-E510-72C4-BC92BBBEDF1C}"/>
          </ac:spMkLst>
        </pc:spChg>
      </pc:sldChg>
      <pc:sldChg chg="addSp delSp modSp mod ord">
        <pc:chgData name="Andrea N Burnett-hartman" userId="8d510d29-80d2-4c8f-ba28-758133b884a9" providerId="ADAL" clId="{CD853DD3-62EC-4844-8E3D-CC9F45B5D724}" dt="2023-06-13T04:27:03.420" v="2181"/>
        <pc:sldMkLst>
          <pc:docMk/>
          <pc:sldMk cId="3989172300" sldId="616"/>
        </pc:sldMkLst>
        <pc:spChg chg="mod">
          <ac:chgData name="Andrea N Burnett-hartman" userId="8d510d29-80d2-4c8f-ba28-758133b884a9" providerId="ADAL" clId="{CD853DD3-62EC-4844-8E3D-CC9F45B5D724}" dt="2023-06-12T23:03:10.670" v="425" actId="20577"/>
          <ac:spMkLst>
            <pc:docMk/>
            <pc:sldMk cId="3989172300" sldId="616"/>
            <ac:spMk id="2" creationId="{7A884333-7CF0-B555-C82E-B68547F2C748}"/>
          </ac:spMkLst>
        </pc:spChg>
        <pc:spChg chg="del">
          <ac:chgData name="Andrea N Burnett-hartman" userId="8d510d29-80d2-4c8f-ba28-758133b884a9" providerId="ADAL" clId="{CD853DD3-62EC-4844-8E3D-CC9F45B5D724}" dt="2023-06-12T22:13:04.939" v="80" actId="478"/>
          <ac:spMkLst>
            <pc:docMk/>
            <pc:sldMk cId="3989172300" sldId="616"/>
            <ac:spMk id="3" creationId="{EBCE7D03-F4EC-9ADE-5124-46A4AC4EA710}"/>
          </ac:spMkLst>
        </pc:spChg>
        <pc:spChg chg="add mod">
          <ac:chgData name="Andrea N Burnett-hartman" userId="8d510d29-80d2-4c8f-ba28-758133b884a9" providerId="ADAL" clId="{CD853DD3-62EC-4844-8E3D-CC9F45B5D724}" dt="2023-06-13T04:19:03.634" v="2152" actId="1076"/>
          <ac:spMkLst>
            <pc:docMk/>
            <pc:sldMk cId="3989172300" sldId="616"/>
            <ac:spMk id="5" creationId="{D27AA885-F039-AF76-EABF-A9A52B7E3D86}"/>
          </ac:spMkLst>
        </pc:spChg>
        <pc:spChg chg="add del mod">
          <ac:chgData name="Andrea N Burnett-hartman" userId="8d510d29-80d2-4c8f-ba28-758133b884a9" providerId="ADAL" clId="{CD853DD3-62EC-4844-8E3D-CC9F45B5D724}" dt="2023-06-12T22:43:36.282" v="251" actId="478"/>
          <ac:spMkLst>
            <pc:docMk/>
            <pc:sldMk cId="3989172300" sldId="616"/>
            <ac:spMk id="6" creationId="{ED9D053C-0F13-3FAE-7CA8-35009773602B}"/>
          </ac:spMkLst>
        </pc:spChg>
        <pc:spChg chg="add mod">
          <ac:chgData name="Andrea N Burnett-hartman" userId="8d510d29-80d2-4c8f-ba28-758133b884a9" providerId="ADAL" clId="{CD853DD3-62EC-4844-8E3D-CC9F45B5D724}" dt="2023-06-13T04:18:56.970" v="2151"/>
          <ac:spMkLst>
            <pc:docMk/>
            <pc:sldMk cId="3989172300" sldId="616"/>
            <ac:spMk id="7" creationId="{C4A30E3B-5E06-6CD3-20BF-F0CA3735048F}"/>
          </ac:spMkLst>
        </pc:spChg>
        <pc:spChg chg="add mod">
          <ac:chgData name="Andrea N Burnett-hartman" userId="8d510d29-80d2-4c8f-ba28-758133b884a9" providerId="ADAL" clId="{CD853DD3-62EC-4844-8E3D-CC9F45B5D724}" dt="2023-06-13T04:27:03.420" v="2181"/>
          <ac:spMkLst>
            <pc:docMk/>
            <pc:sldMk cId="3989172300" sldId="616"/>
            <ac:spMk id="8" creationId="{F2F09E30-9D5E-9402-C2DD-E714589FDF3F}"/>
          </ac:spMkLst>
        </pc:spChg>
      </pc:sldChg>
      <pc:sldChg chg="addSp delSp modSp mod">
        <pc:chgData name="Andrea N Burnett-hartman" userId="8d510d29-80d2-4c8f-ba28-758133b884a9" providerId="ADAL" clId="{CD853DD3-62EC-4844-8E3D-CC9F45B5D724}" dt="2023-06-13T04:48:48.420" v="2348" actId="2711"/>
        <pc:sldMkLst>
          <pc:docMk/>
          <pc:sldMk cId="3229594237" sldId="617"/>
        </pc:sldMkLst>
        <pc:spChg chg="mod">
          <ac:chgData name="Andrea N Burnett-hartman" userId="8d510d29-80d2-4c8f-ba28-758133b884a9" providerId="ADAL" clId="{CD853DD3-62EC-4844-8E3D-CC9F45B5D724}" dt="2023-06-12T23:03:19.823" v="437" actId="20577"/>
          <ac:spMkLst>
            <pc:docMk/>
            <pc:sldMk cId="3229594237" sldId="617"/>
            <ac:spMk id="3" creationId="{00000000-0000-0000-0000-000000000000}"/>
          </ac:spMkLst>
        </pc:spChg>
        <pc:spChg chg="add del mod">
          <ac:chgData name="Andrea N Burnett-hartman" userId="8d510d29-80d2-4c8f-ba28-758133b884a9" providerId="ADAL" clId="{CD853DD3-62EC-4844-8E3D-CC9F45B5D724}" dt="2023-06-12T22:29:38.214" v="179" actId="478"/>
          <ac:spMkLst>
            <pc:docMk/>
            <pc:sldMk cId="3229594237" sldId="617"/>
            <ac:spMk id="4" creationId="{65397D49-3B15-EE86-AA57-AA21E5A71660}"/>
          </ac:spMkLst>
        </pc:spChg>
        <pc:spChg chg="add mod">
          <ac:chgData name="Andrea N Burnett-hartman" userId="8d510d29-80d2-4c8f-ba28-758133b884a9" providerId="ADAL" clId="{CD853DD3-62EC-4844-8E3D-CC9F45B5D724}" dt="2023-06-13T04:48:48.420" v="2348" actId="2711"/>
          <ac:spMkLst>
            <pc:docMk/>
            <pc:sldMk cId="3229594237" sldId="617"/>
            <ac:spMk id="5" creationId="{8CE44622-4EE1-D31B-BAA2-4D53A68479DC}"/>
          </ac:spMkLst>
        </pc:spChg>
        <pc:spChg chg="add mod">
          <ac:chgData name="Andrea N Burnett-hartman" userId="8d510d29-80d2-4c8f-ba28-758133b884a9" providerId="ADAL" clId="{CD853DD3-62EC-4844-8E3D-CC9F45B5D724}" dt="2023-06-13T04:19:50.884" v="2154" actId="1076"/>
          <ac:spMkLst>
            <pc:docMk/>
            <pc:sldMk cId="3229594237" sldId="617"/>
            <ac:spMk id="6" creationId="{207287CA-7844-0051-8732-8DF1D964458A}"/>
          </ac:spMkLst>
        </pc:spChg>
        <pc:spChg chg="add mod">
          <ac:chgData name="Andrea N Burnett-hartman" userId="8d510d29-80d2-4c8f-ba28-758133b884a9" providerId="ADAL" clId="{CD853DD3-62EC-4844-8E3D-CC9F45B5D724}" dt="2023-06-13T04:27:09.062" v="2182"/>
          <ac:spMkLst>
            <pc:docMk/>
            <pc:sldMk cId="3229594237" sldId="617"/>
            <ac:spMk id="7" creationId="{10BB2EEF-E0FF-F24B-C518-13B6849D2909}"/>
          </ac:spMkLst>
        </pc:spChg>
        <pc:spChg chg="del mod">
          <ac:chgData name="Andrea N Burnett-hartman" userId="8d510d29-80d2-4c8f-ba28-758133b884a9" providerId="ADAL" clId="{CD853DD3-62EC-4844-8E3D-CC9F45B5D724}" dt="2023-06-12T22:29:35.562" v="178" actId="478"/>
          <ac:spMkLst>
            <pc:docMk/>
            <pc:sldMk cId="3229594237" sldId="617"/>
            <ac:spMk id="10" creationId="{1C176BDE-67F1-E1D6-5A42-138CC5B439DD}"/>
          </ac:spMkLst>
        </pc:spChg>
      </pc:sldChg>
      <pc:sldChg chg="del">
        <pc:chgData name="Andrea N Burnett-hartman" userId="8d510d29-80d2-4c8f-ba28-758133b884a9" providerId="ADAL" clId="{CD853DD3-62EC-4844-8E3D-CC9F45B5D724}" dt="2023-06-12T23:26:44.256" v="623" actId="2696"/>
        <pc:sldMkLst>
          <pc:docMk/>
          <pc:sldMk cId="1858894040" sldId="618"/>
        </pc:sldMkLst>
      </pc:sldChg>
      <pc:sldChg chg="del">
        <pc:chgData name="Andrea N Burnett-hartman" userId="8d510d29-80d2-4c8f-ba28-758133b884a9" providerId="ADAL" clId="{CD853DD3-62EC-4844-8E3D-CC9F45B5D724}" dt="2023-06-13T01:56:28.825" v="800" actId="2696"/>
        <pc:sldMkLst>
          <pc:docMk/>
          <pc:sldMk cId="3741246016" sldId="619"/>
        </pc:sldMkLst>
      </pc:sldChg>
      <pc:sldChg chg="addSp modSp mod">
        <pc:chgData name="Andrea N Burnett-hartman" userId="8d510d29-80d2-4c8f-ba28-758133b884a9" providerId="ADAL" clId="{CD853DD3-62EC-4844-8E3D-CC9F45B5D724}" dt="2023-06-13T04:53:23.966" v="2364" actId="1076"/>
        <pc:sldMkLst>
          <pc:docMk/>
          <pc:sldMk cId="1929559794" sldId="620"/>
        </pc:sldMkLst>
        <pc:spChg chg="mod">
          <ac:chgData name="Andrea N Burnett-hartman" userId="8d510d29-80d2-4c8f-ba28-758133b884a9" providerId="ADAL" clId="{CD853DD3-62EC-4844-8E3D-CC9F45B5D724}" dt="2023-06-13T01:53:53.312" v="740" actId="20577"/>
          <ac:spMkLst>
            <pc:docMk/>
            <pc:sldMk cId="1929559794" sldId="620"/>
            <ac:spMk id="2" creationId="{CF731B1F-39B7-E93B-99EA-DFC47EF000A3}"/>
          </ac:spMkLst>
        </pc:spChg>
        <pc:spChg chg="mod">
          <ac:chgData name="Andrea N Burnett-hartman" userId="8d510d29-80d2-4c8f-ba28-758133b884a9" providerId="ADAL" clId="{CD853DD3-62EC-4844-8E3D-CC9F45B5D724}" dt="2023-06-13T04:53:23.966" v="2364" actId="1076"/>
          <ac:spMkLst>
            <pc:docMk/>
            <pc:sldMk cId="1929559794" sldId="620"/>
            <ac:spMk id="3" creationId="{E4663776-547F-689C-6F06-63FA32FB1B78}"/>
          </ac:spMkLst>
        </pc:spChg>
        <pc:spChg chg="add mod">
          <ac:chgData name="Andrea N Burnett-hartman" userId="8d510d29-80d2-4c8f-ba28-758133b884a9" providerId="ADAL" clId="{CD853DD3-62EC-4844-8E3D-CC9F45B5D724}" dt="2023-06-13T04:25:07.826" v="2174" actId="1076"/>
          <ac:spMkLst>
            <pc:docMk/>
            <pc:sldMk cId="1929559794" sldId="620"/>
            <ac:spMk id="5" creationId="{01D793A3-73DC-06DE-2FFD-567CCC865C00}"/>
          </ac:spMkLst>
        </pc:spChg>
        <pc:spChg chg="add mod">
          <ac:chgData name="Andrea N Burnett-hartman" userId="8d510d29-80d2-4c8f-ba28-758133b884a9" providerId="ADAL" clId="{CD853DD3-62EC-4844-8E3D-CC9F45B5D724}" dt="2023-06-13T04:27:33.555" v="2188"/>
          <ac:spMkLst>
            <pc:docMk/>
            <pc:sldMk cId="1929559794" sldId="620"/>
            <ac:spMk id="6" creationId="{B8D923F6-070B-6776-35E8-BF33F90F2B15}"/>
          </ac:spMkLst>
        </pc:spChg>
      </pc:sldChg>
      <pc:sldChg chg="addSp modSp mod">
        <pc:chgData name="Andrea N Burnett-hartman" userId="8d510d29-80d2-4c8f-ba28-758133b884a9" providerId="ADAL" clId="{CD853DD3-62EC-4844-8E3D-CC9F45B5D724}" dt="2023-06-13T04:53:50.229" v="2365" actId="2711"/>
        <pc:sldMkLst>
          <pc:docMk/>
          <pc:sldMk cId="4118524257" sldId="621"/>
        </pc:sldMkLst>
        <pc:spChg chg="mod">
          <ac:chgData name="Andrea N Burnett-hartman" userId="8d510d29-80d2-4c8f-ba28-758133b884a9" providerId="ADAL" clId="{CD853DD3-62EC-4844-8E3D-CC9F45B5D724}" dt="2023-06-13T02:04:01.157" v="854" actId="20577"/>
          <ac:spMkLst>
            <pc:docMk/>
            <pc:sldMk cId="4118524257" sldId="621"/>
            <ac:spMk id="2" creationId="{CF731B1F-39B7-E93B-99EA-DFC47EF000A3}"/>
          </ac:spMkLst>
        </pc:spChg>
        <pc:spChg chg="mod">
          <ac:chgData name="Andrea N Burnett-hartman" userId="8d510d29-80d2-4c8f-ba28-758133b884a9" providerId="ADAL" clId="{CD853DD3-62EC-4844-8E3D-CC9F45B5D724}" dt="2023-06-13T04:53:50.229" v="2365" actId="2711"/>
          <ac:spMkLst>
            <pc:docMk/>
            <pc:sldMk cId="4118524257" sldId="621"/>
            <ac:spMk id="3" creationId="{E4663776-547F-689C-6F06-63FA32FB1B78}"/>
          </ac:spMkLst>
        </pc:spChg>
        <pc:spChg chg="add mod">
          <ac:chgData name="Andrea N Burnett-hartman" userId="8d510d29-80d2-4c8f-ba28-758133b884a9" providerId="ADAL" clId="{CD853DD3-62EC-4844-8E3D-CC9F45B5D724}" dt="2023-06-13T04:25:47.370" v="2176" actId="1076"/>
          <ac:spMkLst>
            <pc:docMk/>
            <pc:sldMk cId="4118524257" sldId="621"/>
            <ac:spMk id="5" creationId="{9C743AE8-6C60-6A68-78C9-3A8FEF744C4F}"/>
          </ac:spMkLst>
        </pc:spChg>
        <pc:spChg chg="add mod">
          <ac:chgData name="Andrea N Burnett-hartman" userId="8d510d29-80d2-4c8f-ba28-758133b884a9" providerId="ADAL" clId="{CD853DD3-62EC-4844-8E3D-CC9F45B5D724}" dt="2023-06-13T04:27:37.838" v="2189"/>
          <ac:spMkLst>
            <pc:docMk/>
            <pc:sldMk cId="4118524257" sldId="621"/>
            <ac:spMk id="6" creationId="{C366E523-4FF2-F075-BEC9-3589A6EBFDC2}"/>
          </ac:spMkLst>
        </pc:spChg>
      </pc:sldChg>
      <pc:sldChg chg="addSp modSp mod">
        <pc:chgData name="Andrea N Burnett-hartman" userId="8d510d29-80d2-4c8f-ba28-758133b884a9" providerId="ADAL" clId="{CD853DD3-62EC-4844-8E3D-CC9F45B5D724}" dt="2023-06-13T04:54:06.479" v="2367" actId="20577"/>
        <pc:sldMkLst>
          <pc:docMk/>
          <pc:sldMk cId="3482119657" sldId="623"/>
        </pc:sldMkLst>
        <pc:spChg chg="mod">
          <ac:chgData name="Andrea N Burnett-hartman" userId="8d510d29-80d2-4c8f-ba28-758133b884a9" providerId="ADAL" clId="{CD853DD3-62EC-4844-8E3D-CC9F45B5D724}" dt="2023-06-13T02:20:51.320" v="965" actId="1076"/>
          <ac:spMkLst>
            <pc:docMk/>
            <pc:sldMk cId="3482119657" sldId="623"/>
            <ac:spMk id="2" creationId="{CF731B1F-39B7-E93B-99EA-DFC47EF000A3}"/>
          </ac:spMkLst>
        </pc:spChg>
        <pc:spChg chg="mod">
          <ac:chgData name="Andrea N Burnett-hartman" userId="8d510d29-80d2-4c8f-ba28-758133b884a9" providerId="ADAL" clId="{CD853DD3-62EC-4844-8E3D-CC9F45B5D724}" dt="2023-06-13T04:54:06.479" v="2367" actId="20577"/>
          <ac:spMkLst>
            <pc:docMk/>
            <pc:sldMk cId="3482119657" sldId="623"/>
            <ac:spMk id="3" creationId="{E4663776-547F-689C-6F06-63FA32FB1B78}"/>
          </ac:spMkLst>
        </pc:spChg>
        <pc:spChg chg="add mod">
          <ac:chgData name="Andrea N Burnett-hartman" userId="8d510d29-80d2-4c8f-ba28-758133b884a9" providerId="ADAL" clId="{CD853DD3-62EC-4844-8E3D-CC9F45B5D724}" dt="2023-06-13T04:25:54.097" v="2177"/>
          <ac:spMkLst>
            <pc:docMk/>
            <pc:sldMk cId="3482119657" sldId="623"/>
            <ac:spMk id="5" creationId="{7C80F01B-C4A0-2D74-5605-71A8E0AF9F4D}"/>
          </ac:spMkLst>
        </pc:spChg>
        <pc:spChg chg="add mod">
          <ac:chgData name="Andrea N Burnett-hartman" userId="8d510d29-80d2-4c8f-ba28-758133b884a9" providerId="ADAL" clId="{CD853DD3-62EC-4844-8E3D-CC9F45B5D724}" dt="2023-06-13T04:27:42.948" v="2190"/>
          <ac:spMkLst>
            <pc:docMk/>
            <pc:sldMk cId="3482119657" sldId="623"/>
            <ac:spMk id="6" creationId="{5B7A276A-2AF7-DDE2-88F8-959512F53D36}"/>
          </ac:spMkLst>
        </pc:spChg>
      </pc:sldChg>
      <pc:sldChg chg="del">
        <pc:chgData name="Andrea N Burnett-hartman" userId="8d510d29-80d2-4c8f-ba28-758133b884a9" providerId="ADAL" clId="{CD853DD3-62EC-4844-8E3D-CC9F45B5D724}" dt="2023-06-13T02:41:03.310" v="1326" actId="2696"/>
        <pc:sldMkLst>
          <pc:docMk/>
          <pc:sldMk cId="2935844956" sldId="625"/>
        </pc:sldMkLst>
      </pc:sldChg>
      <pc:sldChg chg="addSp modSp mod">
        <pc:chgData name="Andrea N Burnett-hartman" userId="8d510d29-80d2-4c8f-ba28-758133b884a9" providerId="ADAL" clId="{CD853DD3-62EC-4844-8E3D-CC9F45B5D724}" dt="2023-06-13T04:54:42.060" v="2370" actId="14100"/>
        <pc:sldMkLst>
          <pc:docMk/>
          <pc:sldMk cId="142142300" sldId="626"/>
        </pc:sldMkLst>
        <pc:spChg chg="mod">
          <ac:chgData name="Andrea N Burnett-hartman" userId="8d510d29-80d2-4c8f-ba28-758133b884a9" providerId="ADAL" clId="{CD853DD3-62EC-4844-8E3D-CC9F45B5D724}" dt="2023-06-13T02:39:54.381" v="1307" actId="14100"/>
          <ac:spMkLst>
            <pc:docMk/>
            <pc:sldMk cId="142142300" sldId="626"/>
            <ac:spMk id="2" creationId="{CF731B1F-39B7-E93B-99EA-DFC47EF000A3}"/>
          </ac:spMkLst>
        </pc:spChg>
        <pc:spChg chg="mod">
          <ac:chgData name="Andrea N Burnett-hartman" userId="8d510d29-80d2-4c8f-ba28-758133b884a9" providerId="ADAL" clId="{CD853DD3-62EC-4844-8E3D-CC9F45B5D724}" dt="2023-06-13T04:54:42.060" v="2370" actId="14100"/>
          <ac:spMkLst>
            <pc:docMk/>
            <pc:sldMk cId="142142300" sldId="626"/>
            <ac:spMk id="3" creationId="{E4663776-547F-689C-6F06-63FA32FB1B78}"/>
          </ac:spMkLst>
        </pc:spChg>
        <pc:spChg chg="add mod">
          <ac:chgData name="Andrea N Burnett-hartman" userId="8d510d29-80d2-4c8f-ba28-758133b884a9" providerId="ADAL" clId="{CD853DD3-62EC-4844-8E3D-CC9F45B5D724}" dt="2023-06-13T04:26:23.058" v="2179" actId="1076"/>
          <ac:spMkLst>
            <pc:docMk/>
            <pc:sldMk cId="142142300" sldId="626"/>
            <ac:spMk id="5" creationId="{4102253B-5DCD-0C21-D2B9-D1F4A9008A9E}"/>
          </ac:spMkLst>
        </pc:spChg>
        <pc:spChg chg="add mod">
          <ac:chgData name="Andrea N Burnett-hartman" userId="8d510d29-80d2-4c8f-ba28-758133b884a9" providerId="ADAL" clId="{CD853DD3-62EC-4844-8E3D-CC9F45B5D724}" dt="2023-06-13T04:27:47.361" v="2191"/>
          <ac:spMkLst>
            <pc:docMk/>
            <pc:sldMk cId="142142300" sldId="626"/>
            <ac:spMk id="6" creationId="{A25A2F68-2F19-0B07-A2E4-C1F4EC5CFCA6}"/>
          </ac:spMkLst>
        </pc:spChg>
      </pc:sldChg>
      <pc:sldChg chg="addSp modSp mod ord">
        <pc:chgData name="Andrea N Burnett-hartman" userId="8d510d29-80d2-4c8f-ba28-758133b884a9" providerId="ADAL" clId="{CD853DD3-62EC-4844-8E3D-CC9F45B5D724}" dt="2023-06-13T04:55:02.146" v="2371" actId="2711"/>
        <pc:sldMkLst>
          <pc:docMk/>
          <pc:sldMk cId="1994136514" sldId="628"/>
        </pc:sldMkLst>
        <pc:spChg chg="mod">
          <ac:chgData name="Andrea N Burnett-hartman" userId="8d510d29-80d2-4c8f-ba28-758133b884a9" providerId="ADAL" clId="{CD853DD3-62EC-4844-8E3D-CC9F45B5D724}" dt="2023-06-13T01:59:15.029" v="820" actId="255"/>
          <ac:spMkLst>
            <pc:docMk/>
            <pc:sldMk cId="1994136514" sldId="628"/>
            <ac:spMk id="2" creationId="{CF731B1F-39B7-E93B-99EA-DFC47EF000A3}"/>
          </ac:spMkLst>
        </pc:spChg>
        <pc:spChg chg="mod">
          <ac:chgData name="Andrea N Burnett-hartman" userId="8d510d29-80d2-4c8f-ba28-758133b884a9" providerId="ADAL" clId="{CD853DD3-62EC-4844-8E3D-CC9F45B5D724}" dt="2023-06-13T04:55:02.146" v="2371" actId="2711"/>
          <ac:spMkLst>
            <pc:docMk/>
            <pc:sldMk cId="1994136514" sldId="628"/>
            <ac:spMk id="3" creationId="{E4663776-547F-689C-6F06-63FA32FB1B78}"/>
          </ac:spMkLst>
        </pc:spChg>
        <pc:spChg chg="add mod">
          <ac:chgData name="Andrea N Burnett-hartman" userId="8d510d29-80d2-4c8f-ba28-758133b884a9" providerId="ADAL" clId="{CD853DD3-62EC-4844-8E3D-CC9F45B5D724}" dt="2023-06-13T04:26:30.644" v="2180"/>
          <ac:spMkLst>
            <pc:docMk/>
            <pc:sldMk cId="1994136514" sldId="628"/>
            <ac:spMk id="5" creationId="{BFDEF4D5-800E-B6FD-76B5-69853F28D894}"/>
          </ac:spMkLst>
        </pc:spChg>
        <pc:spChg chg="add mod">
          <ac:chgData name="Andrea N Burnett-hartman" userId="8d510d29-80d2-4c8f-ba28-758133b884a9" providerId="ADAL" clId="{CD853DD3-62EC-4844-8E3D-CC9F45B5D724}" dt="2023-06-13T04:27:50.932" v="2192"/>
          <ac:spMkLst>
            <pc:docMk/>
            <pc:sldMk cId="1994136514" sldId="628"/>
            <ac:spMk id="6" creationId="{C1A81F0A-A46D-6CC2-797D-AC99035278E3}"/>
          </ac:spMkLst>
        </pc:spChg>
      </pc:sldChg>
      <pc:sldChg chg="del">
        <pc:chgData name="Andrea N Burnett-hartman" userId="8d510d29-80d2-4c8f-ba28-758133b884a9" providerId="ADAL" clId="{CD853DD3-62EC-4844-8E3D-CC9F45B5D724}" dt="2023-06-12T22:17:38.933" v="94" actId="2696"/>
        <pc:sldMkLst>
          <pc:docMk/>
          <pc:sldMk cId="3642715240" sldId="629"/>
        </pc:sldMkLst>
      </pc:sldChg>
      <pc:sldChg chg="del">
        <pc:chgData name="Andrea N Burnett-hartman" userId="8d510d29-80d2-4c8f-ba28-758133b884a9" providerId="ADAL" clId="{CD853DD3-62EC-4844-8E3D-CC9F45B5D724}" dt="2023-06-13T02:24:31.728" v="1080" actId="2696"/>
        <pc:sldMkLst>
          <pc:docMk/>
          <pc:sldMk cId="1638910452" sldId="630"/>
        </pc:sldMkLst>
      </pc:sldChg>
      <pc:sldChg chg="del">
        <pc:chgData name="Andrea N Burnett-hartman" userId="8d510d29-80d2-4c8f-ba28-758133b884a9" providerId="ADAL" clId="{CD853DD3-62EC-4844-8E3D-CC9F45B5D724}" dt="2023-06-13T02:28:29.481" v="1153" actId="2696"/>
        <pc:sldMkLst>
          <pc:docMk/>
          <pc:sldMk cId="2546618321" sldId="631"/>
        </pc:sldMkLst>
      </pc:sldChg>
      <pc:sldChg chg="addSp modSp mod ord">
        <pc:chgData name="Andrea N Burnett-hartman" userId="8d510d29-80d2-4c8f-ba28-758133b884a9" providerId="ADAL" clId="{CD853DD3-62EC-4844-8E3D-CC9F45B5D724}" dt="2023-06-13T19:26:49.824" v="2377"/>
        <pc:sldMkLst>
          <pc:docMk/>
          <pc:sldMk cId="3870176702" sldId="632"/>
        </pc:sldMkLst>
        <pc:spChg chg="mod">
          <ac:chgData name="Andrea N Burnett-hartman" userId="8d510d29-80d2-4c8f-ba28-758133b884a9" providerId="ADAL" clId="{CD853DD3-62EC-4844-8E3D-CC9F45B5D724}" dt="2023-06-13T04:37:26.560" v="2270" actId="1076"/>
          <ac:spMkLst>
            <pc:docMk/>
            <pc:sldMk cId="3870176702" sldId="632"/>
            <ac:spMk id="2" creationId="{7A884333-7CF0-B555-C82E-B68547F2C748}"/>
          </ac:spMkLst>
        </pc:spChg>
        <pc:spChg chg="add mod">
          <ac:chgData name="Andrea N Burnett-hartman" userId="8d510d29-80d2-4c8f-ba28-758133b884a9" providerId="ADAL" clId="{CD853DD3-62EC-4844-8E3D-CC9F45B5D724}" dt="2023-06-13T04:33:17.813" v="2244" actId="1076"/>
          <ac:spMkLst>
            <pc:docMk/>
            <pc:sldMk cId="3870176702" sldId="632"/>
            <ac:spMk id="6" creationId="{D8143914-0191-A0C7-ECC6-D4947FBBD6F5}"/>
          </ac:spMkLst>
        </pc:spChg>
        <pc:spChg chg="add mod">
          <ac:chgData name="Andrea N Burnett-hartman" userId="8d510d29-80d2-4c8f-ba28-758133b884a9" providerId="ADAL" clId="{CD853DD3-62EC-4844-8E3D-CC9F45B5D724}" dt="2023-06-13T04:39:10.160" v="2279"/>
          <ac:spMkLst>
            <pc:docMk/>
            <pc:sldMk cId="3870176702" sldId="632"/>
            <ac:spMk id="7" creationId="{8ACF8BF9-1B54-37FA-F926-FEBAF3AB3E09}"/>
          </ac:spMkLst>
        </pc:spChg>
        <pc:picChg chg="mod modCrop">
          <ac:chgData name="Andrea N Burnett-hartman" userId="8d510d29-80d2-4c8f-ba28-758133b884a9" providerId="ADAL" clId="{CD853DD3-62EC-4844-8E3D-CC9F45B5D724}" dt="2023-06-13T04:33:32.669" v="2247" actId="14100"/>
          <ac:picMkLst>
            <pc:docMk/>
            <pc:sldMk cId="3870176702" sldId="632"/>
            <ac:picMk id="5" creationId="{453C6300-75E6-30C1-6C4E-F49025D5B85B}"/>
          </ac:picMkLst>
        </pc:picChg>
      </pc:sldChg>
      <pc:sldChg chg="addSp modSp mod ord">
        <pc:chgData name="Andrea N Burnett-hartman" userId="8d510d29-80d2-4c8f-ba28-758133b884a9" providerId="ADAL" clId="{CD853DD3-62EC-4844-8E3D-CC9F45B5D724}" dt="2023-06-13T04:16:05.625" v="2143" actId="1076"/>
        <pc:sldMkLst>
          <pc:docMk/>
          <pc:sldMk cId="3769023024" sldId="633"/>
        </pc:sldMkLst>
        <pc:spChg chg="mod">
          <ac:chgData name="Andrea N Burnett-hartman" userId="8d510d29-80d2-4c8f-ba28-758133b884a9" providerId="ADAL" clId="{CD853DD3-62EC-4844-8E3D-CC9F45B5D724}" dt="2023-06-13T02:30:47.327" v="1217" actId="1076"/>
          <ac:spMkLst>
            <pc:docMk/>
            <pc:sldMk cId="3769023024" sldId="633"/>
            <ac:spMk id="2" creationId="{2BF687C1-8A4B-782C-5424-D74D0F9F37CA}"/>
          </ac:spMkLst>
        </pc:spChg>
        <pc:spChg chg="mod">
          <ac:chgData name="Andrea N Burnett-hartman" userId="8d510d29-80d2-4c8f-ba28-758133b884a9" providerId="ADAL" clId="{CD853DD3-62EC-4844-8E3D-CC9F45B5D724}" dt="2023-06-13T04:16:05.625" v="2143" actId="1076"/>
          <ac:spMkLst>
            <pc:docMk/>
            <pc:sldMk cId="3769023024" sldId="633"/>
            <ac:spMk id="3" creationId="{33A5A4F6-AFC5-81E0-E170-43D978080744}"/>
          </ac:spMkLst>
        </pc:spChg>
        <pc:spChg chg="add mod">
          <ac:chgData name="Andrea N Burnett-hartman" userId="8d510d29-80d2-4c8f-ba28-758133b884a9" providerId="ADAL" clId="{CD853DD3-62EC-4844-8E3D-CC9F45B5D724}" dt="2023-06-13T04:15:09.083" v="2140"/>
          <ac:spMkLst>
            <pc:docMk/>
            <pc:sldMk cId="3769023024" sldId="633"/>
            <ac:spMk id="5" creationId="{8830D9C3-33CE-9CC1-E4E0-07C50085197A}"/>
          </ac:spMkLst>
        </pc:spChg>
        <pc:spChg chg="add mod">
          <ac:chgData name="Andrea N Burnett-hartman" userId="8d510d29-80d2-4c8f-ba28-758133b884a9" providerId="ADAL" clId="{CD853DD3-62EC-4844-8E3D-CC9F45B5D724}" dt="2023-06-13T04:15:36.988" v="2142" actId="1076"/>
          <ac:spMkLst>
            <pc:docMk/>
            <pc:sldMk cId="3769023024" sldId="633"/>
            <ac:spMk id="6" creationId="{4EB7C485-6268-AC39-061B-60C79DF4A22B}"/>
          </ac:spMkLst>
        </pc:spChg>
      </pc:sldChg>
      <pc:sldChg chg="del">
        <pc:chgData name="Andrea N Burnett-hartman" userId="8d510d29-80d2-4c8f-ba28-758133b884a9" providerId="ADAL" clId="{CD853DD3-62EC-4844-8E3D-CC9F45B5D724}" dt="2023-06-13T04:45:39.509" v="2345" actId="2696"/>
        <pc:sldMkLst>
          <pc:docMk/>
          <pc:sldMk cId="2660756909" sldId="1077"/>
        </pc:sldMkLst>
      </pc:sldChg>
      <pc:sldChg chg="del">
        <pc:chgData name="Andrea N Burnett-hartman" userId="8d510d29-80d2-4c8f-ba28-758133b884a9" providerId="ADAL" clId="{CD853DD3-62EC-4844-8E3D-CC9F45B5D724}" dt="2023-06-13T04:45:39.509" v="2345" actId="2696"/>
        <pc:sldMkLst>
          <pc:docMk/>
          <pc:sldMk cId="3734690610" sldId="1457"/>
        </pc:sldMkLst>
      </pc:sldChg>
      <pc:sldChg chg="del">
        <pc:chgData name="Andrea N Burnett-hartman" userId="8d510d29-80d2-4c8f-ba28-758133b884a9" providerId="ADAL" clId="{CD853DD3-62EC-4844-8E3D-CC9F45B5D724}" dt="2023-06-13T04:45:39.509" v="2345" actId="2696"/>
        <pc:sldMkLst>
          <pc:docMk/>
          <pc:sldMk cId="3711615941" sldId="1458"/>
        </pc:sldMkLst>
      </pc:sldChg>
      <pc:sldChg chg="del">
        <pc:chgData name="Andrea N Burnett-hartman" userId="8d510d29-80d2-4c8f-ba28-758133b884a9" providerId="ADAL" clId="{CD853DD3-62EC-4844-8E3D-CC9F45B5D724}" dt="2023-06-13T04:45:39.509" v="2345" actId="2696"/>
        <pc:sldMkLst>
          <pc:docMk/>
          <pc:sldMk cId="1817184536" sldId="1459"/>
        </pc:sldMkLst>
      </pc:sldChg>
      <pc:sldChg chg="del">
        <pc:chgData name="Andrea N Burnett-hartman" userId="8d510d29-80d2-4c8f-ba28-758133b884a9" providerId="ADAL" clId="{CD853DD3-62EC-4844-8E3D-CC9F45B5D724}" dt="2023-06-13T04:45:39.509" v="2345" actId="2696"/>
        <pc:sldMkLst>
          <pc:docMk/>
          <pc:sldMk cId="2758750177" sldId="1460"/>
        </pc:sldMkLst>
      </pc:sldChg>
      <pc:sldChg chg="del">
        <pc:chgData name="Andrea N Burnett-hartman" userId="8d510d29-80d2-4c8f-ba28-758133b884a9" providerId="ADAL" clId="{CD853DD3-62EC-4844-8E3D-CC9F45B5D724}" dt="2023-06-13T04:45:39.509" v="2345" actId="2696"/>
        <pc:sldMkLst>
          <pc:docMk/>
          <pc:sldMk cId="717275003" sldId="1461"/>
        </pc:sldMkLst>
      </pc:sldChg>
      <pc:sldChg chg="del">
        <pc:chgData name="Andrea N Burnett-hartman" userId="8d510d29-80d2-4c8f-ba28-758133b884a9" providerId="ADAL" clId="{CD853DD3-62EC-4844-8E3D-CC9F45B5D724}" dt="2023-06-13T04:45:39.509" v="2345" actId="2696"/>
        <pc:sldMkLst>
          <pc:docMk/>
          <pc:sldMk cId="2785123479" sldId="1466"/>
        </pc:sldMkLst>
      </pc:sldChg>
      <pc:sldChg chg="delSp modSp mod">
        <pc:chgData name="Andrea N Burnett-hartman" userId="8d510d29-80d2-4c8f-ba28-758133b884a9" providerId="ADAL" clId="{CD853DD3-62EC-4844-8E3D-CC9F45B5D724}" dt="2023-06-13T04:45:18.258" v="2344" actId="478"/>
        <pc:sldMkLst>
          <pc:docMk/>
          <pc:sldMk cId="329752411" sldId="1467"/>
        </pc:sldMkLst>
        <pc:spChg chg="mod">
          <ac:chgData name="Andrea N Burnett-hartman" userId="8d510d29-80d2-4c8f-ba28-758133b884a9" providerId="ADAL" clId="{CD853DD3-62EC-4844-8E3D-CC9F45B5D724}" dt="2023-06-13T04:45:13.409" v="2343" actId="20577"/>
          <ac:spMkLst>
            <pc:docMk/>
            <pc:sldMk cId="329752411" sldId="1467"/>
            <ac:spMk id="4" creationId="{66426A5F-BE94-5F5B-198D-032663CE69D5}"/>
          </ac:spMkLst>
        </pc:spChg>
        <pc:spChg chg="del">
          <ac:chgData name="Andrea N Burnett-hartman" userId="8d510d29-80d2-4c8f-ba28-758133b884a9" providerId="ADAL" clId="{CD853DD3-62EC-4844-8E3D-CC9F45B5D724}" dt="2023-06-13T04:45:18.258" v="2344" actId="478"/>
          <ac:spMkLst>
            <pc:docMk/>
            <pc:sldMk cId="329752411" sldId="1467"/>
            <ac:spMk id="5" creationId="{C4E9078A-74DE-EC4C-C3FB-6A53C4301E19}"/>
          </ac:spMkLst>
        </pc:spChg>
      </pc:sldChg>
      <pc:sldChg chg="del">
        <pc:chgData name="Andrea N Burnett-hartman" userId="8d510d29-80d2-4c8f-ba28-758133b884a9" providerId="ADAL" clId="{CD853DD3-62EC-4844-8E3D-CC9F45B5D724}" dt="2023-06-13T04:45:39.509" v="2345" actId="2696"/>
        <pc:sldMkLst>
          <pc:docMk/>
          <pc:sldMk cId="1564256922" sldId="1468"/>
        </pc:sldMkLst>
      </pc:sldChg>
      <pc:sldChg chg="del">
        <pc:chgData name="Andrea N Burnett-hartman" userId="8d510d29-80d2-4c8f-ba28-758133b884a9" providerId="ADAL" clId="{CD853DD3-62EC-4844-8E3D-CC9F45B5D724}" dt="2023-06-13T04:45:39.509" v="2345" actId="2696"/>
        <pc:sldMkLst>
          <pc:docMk/>
          <pc:sldMk cId="3021037016" sldId="1469"/>
        </pc:sldMkLst>
      </pc:sldChg>
      <pc:sldChg chg="del">
        <pc:chgData name="Andrea N Burnett-hartman" userId="8d510d29-80d2-4c8f-ba28-758133b884a9" providerId="ADAL" clId="{CD853DD3-62EC-4844-8E3D-CC9F45B5D724}" dt="2023-06-13T04:45:39.509" v="2345" actId="2696"/>
        <pc:sldMkLst>
          <pc:docMk/>
          <pc:sldMk cId="1019025790" sldId="1471"/>
        </pc:sldMkLst>
      </pc:sldChg>
      <pc:sldChg chg="del">
        <pc:chgData name="Andrea N Burnett-hartman" userId="8d510d29-80d2-4c8f-ba28-758133b884a9" providerId="ADAL" clId="{CD853DD3-62EC-4844-8E3D-CC9F45B5D724}" dt="2023-06-13T04:45:39.509" v="2345" actId="2696"/>
        <pc:sldMkLst>
          <pc:docMk/>
          <pc:sldMk cId="240451086" sldId="1472"/>
        </pc:sldMkLst>
      </pc:sldChg>
      <pc:sldChg chg="del">
        <pc:chgData name="Andrea N Burnett-hartman" userId="8d510d29-80d2-4c8f-ba28-758133b884a9" providerId="ADAL" clId="{CD853DD3-62EC-4844-8E3D-CC9F45B5D724}" dt="2023-06-13T04:45:39.509" v="2345" actId="2696"/>
        <pc:sldMkLst>
          <pc:docMk/>
          <pc:sldMk cId="3156375361" sldId="1473"/>
        </pc:sldMkLst>
      </pc:sldChg>
      <pc:sldChg chg="del">
        <pc:chgData name="Andrea N Burnett-hartman" userId="8d510d29-80d2-4c8f-ba28-758133b884a9" providerId="ADAL" clId="{CD853DD3-62EC-4844-8E3D-CC9F45B5D724}" dt="2023-06-13T04:45:39.509" v="2345" actId="2696"/>
        <pc:sldMkLst>
          <pc:docMk/>
          <pc:sldMk cId="310794902" sldId="1474"/>
        </pc:sldMkLst>
      </pc:sldChg>
      <pc:sldChg chg="del">
        <pc:chgData name="Andrea N Burnett-hartman" userId="8d510d29-80d2-4c8f-ba28-758133b884a9" providerId="ADAL" clId="{CD853DD3-62EC-4844-8E3D-CC9F45B5D724}" dt="2023-06-13T04:45:39.509" v="2345" actId="2696"/>
        <pc:sldMkLst>
          <pc:docMk/>
          <pc:sldMk cId="669514540" sldId="1475"/>
        </pc:sldMkLst>
      </pc:sldChg>
      <pc:sldChg chg="del">
        <pc:chgData name="Andrea N Burnett-hartman" userId="8d510d29-80d2-4c8f-ba28-758133b884a9" providerId="ADAL" clId="{CD853DD3-62EC-4844-8E3D-CC9F45B5D724}" dt="2023-06-13T04:45:39.509" v="2345" actId="2696"/>
        <pc:sldMkLst>
          <pc:docMk/>
          <pc:sldMk cId="3135699375" sldId="1476"/>
        </pc:sldMkLst>
      </pc:sldChg>
      <pc:sldChg chg="del">
        <pc:chgData name="Andrea N Burnett-hartman" userId="8d510d29-80d2-4c8f-ba28-758133b884a9" providerId="ADAL" clId="{CD853DD3-62EC-4844-8E3D-CC9F45B5D724}" dt="2023-06-13T04:45:39.509" v="2345" actId="2696"/>
        <pc:sldMkLst>
          <pc:docMk/>
          <pc:sldMk cId="1355401287" sldId="1477"/>
        </pc:sldMkLst>
      </pc:sldChg>
      <pc:sldChg chg="addSp modSp mod">
        <pc:chgData name="Andrea N Burnett-hartman" userId="8d510d29-80d2-4c8f-ba28-758133b884a9" providerId="ADAL" clId="{CD853DD3-62EC-4844-8E3D-CC9F45B5D724}" dt="2023-06-13T04:49:21.175" v="2350" actId="255"/>
        <pc:sldMkLst>
          <pc:docMk/>
          <pc:sldMk cId="1675574083" sldId="1478"/>
        </pc:sldMkLst>
        <pc:spChg chg="mod">
          <ac:chgData name="Andrea N Burnett-hartman" userId="8d510d29-80d2-4c8f-ba28-758133b884a9" providerId="ADAL" clId="{CD853DD3-62EC-4844-8E3D-CC9F45B5D724}" dt="2023-06-12T23:03:44.290" v="449" actId="20577"/>
          <ac:spMkLst>
            <pc:docMk/>
            <pc:sldMk cId="1675574083" sldId="1478"/>
            <ac:spMk id="3" creationId="{00000000-0000-0000-0000-000000000000}"/>
          </ac:spMkLst>
        </pc:spChg>
        <pc:spChg chg="add mod">
          <ac:chgData name="Andrea N Burnett-hartman" userId="8d510d29-80d2-4c8f-ba28-758133b884a9" providerId="ADAL" clId="{CD853DD3-62EC-4844-8E3D-CC9F45B5D724}" dt="2023-06-13T04:21:14.933" v="2155"/>
          <ac:spMkLst>
            <pc:docMk/>
            <pc:sldMk cId="1675574083" sldId="1478"/>
            <ac:spMk id="4" creationId="{155D2F48-A010-9C39-E7C0-CC6156F5D4A4}"/>
          </ac:spMkLst>
        </pc:spChg>
        <pc:spChg chg="mod">
          <ac:chgData name="Andrea N Burnett-hartman" userId="8d510d29-80d2-4c8f-ba28-758133b884a9" providerId="ADAL" clId="{CD853DD3-62EC-4844-8E3D-CC9F45B5D724}" dt="2023-06-13T04:49:21.175" v="2350" actId="255"/>
          <ac:spMkLst>
            <pc:docMk/>
            <pc:sldMk cId="1675574083" sldId="1478"/>
            <ac:spMk id="5" creationId="{8CE44622-4EE1-D31B-BAA2-4D53A68479DC}"/>
          </ac:spMkLst>
        </pc:spChg>
        <pc:spChg chg="add mod">
          <ac:chgData name="Andrea N Burnett-hartman" userId="8d510d29-80d2-4c8f-ba28-758133b884a9" providerId="ADAL" clId="{CD853DD3-62EC-4844-8E3D-CC9F45B5D724}" dt="2023-06-13T04:27:13.468" v="2183"/>
          <ac:spMkLst>
            <pc:docMk/>
            <pc:sldMk cId="1675574083" sldId="1478"/>
            <ac:spMk id="6" creationId="{3D41BFE1-419F-75D9-1F8D-9F10CD88AB87}"/>
          </ac:spMkLst>
        </pc:spChg>
      </pc:sldChg>
      <pc:sldChg chg="new del">
        <pc:chgData name="Andrea N Burnett-hartman" userId="8d510d29-80d2-4c8f-ba28-758133b884a9" providerId="ADAL" clId="{CD853DD3-62EC-4844-8E3D-CC9F45B5D724}" dt="2023-06-12T23:26:55.046" v="625" actId="2696"/>
        <pc:sldMkLst>
          <pc:docMk/>
          <pc:sldMk cId="636833689" sldId="1479"/>
        </pc:sldMkLst>
      </pc:sldChg>
      <pc:sldChg chg="addSp modSp mod">
        <pc:chgData name="Andrea N Burnett-hartman" userId="8d510d29-80d2-4c8f-ba28-758133b884a9" providerId="ADAL" clId="{CD853DD3-62EC-4844-8E3D-CC9F45B5D724}" dt="2023-06-13T04:49:46.991" v="2352" actId="255"/>
        <pc:sldMkLst>
          <pc:docMk/>
          <pc:sldMk cId="1575433471" sldId="1480"/>
        </pc:sldMkLst>
        <pc:spChg chg="mod">
          <ac:chgData name="Andrea N Burnett-hartman" userId="8d510d29-80d2-4c8f-ba28-758133b884a9" providerId="ADAL" clId="{CD853DD3-62EC-4844-8E3D-CC9F45B5D724}" dt="2023-06-13T04:23:31.901" v="2165" actId="1076"/>
          <ac:spMkLst>
            <pc:docMk/>
            <pc:sldMk cId="1575433471" sldId="1480"/>
            <ac:spMk id="3" creationId="{00000000-0000-0000-0000-000000000000}"/>
          </ac:spMkLst>
        </pc:spChg>
        <pc:spChg chg="add mod">
          <ac:chgData name="Andrea N Burnett-hartman" userId="8d510d29-80d2-4c8f-ba28-758133b884a9" providerId="ADAL" clId="{CD853DD3-62EC-4844-8E3D-CC9F45B5D724}" dt="2023-06-13T04:23:28.158" v="2164" actId="1076"/>
          <ac:spMkLst>
            <pc:docMk/>
            <pc:sldMk cId="1575433471" sldId="1480"/>
            <ac:spMk id="4" creationId="{47379039-070B-6B5F-795C-0637677C9D14}"/>
          </ac:spMkLst>
        </pc:spChg>
        <pc:spChg chg="mod">
          <ac:chgData name="Andrea N Burnett-hartman" userId="8d510d29-80d2-4c8f-ba28-758133b884a9" providerId="ADAL" clId="{CD853DD3-62EC-4844-8E3D-CC9F45B5D724}" dt="2023-06-13T04:49:46.991" v="2352" actId="255"/>
          <ac:spMkLst>
            <pc:docMk/>
            <pc:sldMk cId="1575433471" sldId="1480"/>
            <ac:spMk id="5" creationId="{8CE44622-4EE1-D31B-BAA2-4D53A68479DC}"/>
          </ac:spMkLst>
        </pc:spChg>
        <pc:spChg chg="add mod">
          <ac:chgData name="Andrea N Burnett-hartman" userId="8d510d29-80d2-4c8f-ba28-758133b884a9" providerId="ADAL" clId="{CD853DD3-62EC-4844-8E3D-CC9F45B5D724}" dt="2023-06-13T04:27:17.229" v="2184"/>
          <ac:spMkLst>
            <pc:docMk/>
            <pc:sldMk cId="1575433471" sldId="1480"/>
            <ac:spMk id="6" creationId="{5D6B6151-83AA-073E-B147-0C0E225A3845}"/>
          </ac:spMkLst>
        </pc:spChg>
      </pc:sldChg>
      <pc:sldChg chg="addSp modSp mod">
        <pc:chgData name="Andrea N Burnett-hartman" userId="8d510d29-80d2-4c8f-ba28-758133b884a9" providerId="ADAL" clId="{CD853DD3-62EC-4844-8E3D-CC9F45B5D724}" dt="2023-06-13T04:50:16.288" v="2354" actId="255"/>
        <pc:sldMkLst>
          <pc:docMk/>
          <pc:sldMk cId="447218066" sldId="1481"/>
        </pc:sldMkLst>
        <pc:spChg chg="mod">
          <ac:chgData name="Andrea N Burnett-hartman" userId="8d510d29-80d2-4c8f-ba28-758133b884a9" providerId="ADAL" clId="{CD853DD3-62EC-4844-8E3D-CC9F45B5D724}" dt="2023-06-12T23:26:18.629" v="622" actId="1076"/>
          <ac:spMkLst>
            <pc:docMk/>
            <pc:sldMk cId="447218066" sldId="1481"/>
            <ac:spMk id="3" creationId="{00000000-0000-0000-0000-000000000000}"/>
          </ac:spMkLst>
        </pc:spChg>
        <pc:spChg chg="add mod">
          <ac:chgData name="Andrea N Burnett-hartman" userId="8d510d29-80d2-4c8f-ba28-758133b884a9" providerId="ADAL" clId="{CD853DD3-62EC-4844-8E3D-CC9F45B5D724}" dt="2023-06-13T04:23:15.210" v="2162" actId="1076"/>
          <ac:spMkLst>
            <pc:docMk/>
            <pc:sldMk cId="447218066" sldId="1481"/>
            <ac:spMk id="4" creationId="{1C6D9557-2AFD-5533-1166-8F6BE584579E}"/>
          </ac:spMkLst>
        </pc:spChg>
        <pc:spChg chg="mod">
          <ac:chgData name="Andrea N Burnett-hartman" userId="8d510d29-80d2-4c8f-ba28-758133b884a9" providerId="ADAL" clId="{CD853DD3-62EC-4844-8E3D-CC9F45B5D724}" dt="2023-06-13T04:50:16.288" v="2354" actId="255"/>
          <ac:spMkLst>
            <pc:docMk/>
            <pc:sldMk cId="447218066" sldId="1481"/>
            <ac:spMk id="5" creationId="{8CE44622-4EE1-D31B-BAA2-4D53A68479DC}"/>
          </ac:spMkLst>
        </pc:spChg>
        <pc:spChg chg="add mod">
          <ac:chgData name="Andrea N Burnett-hartman" userId="8d510d29-80d2-4c8f-ba28-758133b884a9" providerId="ADAL" clId="{CD853DD3-62EC-4844-8E3D-CC9F45B5D724}" dt="2023-06-13T04:27:21.291" v="2185"/>
          <ac:spMkLst>
            <pc:docMk/>
            <pc:sldMk cId="447218066" sldId="1481"/>
            <ac:spMk id="6" creationId="{D422E6BE-CCCC-91BA-50D8-14FA481F5F5E}"/>
          </ac:spMkLst>
        </pc:spChg>
      </pc:sldChg>
      <pc:sldChg chg="addSp delSp modSp new mod">
        <pc:chgData name="Andrea N Burnett-hartman" userId="8d510d29-80d2-4c8f-ba28-758133b884a9" providerId="ADAL" clId="{CD853DD3-62EC-4844-8E3D-CC9F45B5D724}" dt="2023-06-13T04:11:22.794" v="2114"/>
        <pc:sldMkLst>
          <pc:docMk/>
          <pc:sldMk cId="3453976738" sldId="1482"/>
        </pc:sldMkLst>
        <pc:spChg chg="mod">
          <ac:chgData name="Andrea N Burnett-hartman" userId="8d510d29-80d2-4c8f-ba28-758133b884a9" providerId="ADAL" clId="{CD853DD3-62EC-4844-8E3D-CC9F45B5D724}" dt="2023-06-13T03:27:27.409" v="1623" actId="1076"/>
          <ac:spMkLst>
            <pc:docMk/>
            <pc:sldMk cId="3453976738" sldId="1482"/>
            <ac:spMk id="2" creationId="{294C1D60-CD2C-10F4-9EBB-74E7823C97C9}"/>
          </ac:spMkLst>
        </pc:spChg>
        <pc:spChg chg="del">
          <ac:chgData name="Andrea N Burnett-hartman" userId="8d510d29-80d2-4c8f-ba28-758133b884a9" providerId="ADAL" clId="{CD853DD3-62EC-4844-8E3D-CC9F45B5D724}" dt="2023-06-13T03:28:37" v="1633" actId="478"/>
          <ac:spMkLst>
            <pc:docMk/>
            <pc:sldMk cId="3453976738" sldId="1482"/>
            <ac:spMk id="3" creationId="{AADB16A2-AF8E-33E9-99D4-83AE3776C683}"/>
          </ac:spMkLst>
        </pc:spChg>
        <pc:spChg chg="add mod">
          <ac:chgData name="Andrea N Burnett-hartman" userId="8d510d29-80d2-4c8f-ba28-758133b884a9" providerId="ADAL" clId="{CD853DD3-62EC-4844-8E3D-CC9F45B5D724}" dt="2023-06-13T03:27:29.816" v="1624" actId="1076"/>
          <ac:spMkLst>
            <pc:docMk/>
            <pc:sldMk cId="3453976738" sldId="1482"/>
            <ac:spMk id="4" creationId="{614DF8D6-8310-1D6D-A4FA-46BB982B3124}"/>
          </ac:spMkLst>
        </pc:spChg>
        <pc:spChg chg="add mod">
          <ac:chgData name="Andrea N Burnett-hartman" userId="8d510d29-80d2-4c8f-ba28-758133b884a9" providerId="ADAL" clId="{CD853DD3-62EC-4844-8E3D-CC9F45B5D724}" dt="2023-06-13T04:11:22.794" v="2114"/>
          <ac:spMkLst>
            <pc:docMk/>
            <pc:sldMk cId="3453976738" sldId="1482"/>
            <ac:spMk id="8" creationId="{B2CA3B1D-DE1C-08CF-880E-F1798DED0C33}"/>
          </ac:spMkLst>
        </pc:spChg>
        <pc:picChg chg="add del">
          <ac:chgData name="Andrea N Burnett-hartman" userId="8d510d29-80d2-4c8f-ba28-758133b884a9" providerId="ADAL" clId="{CD853DD3-62EC-4844-8E3D-CC9F45B5D724}" dt="2023-06-13T03:27:37.185" v="1626" actId="478"/>
          <ac:picMkLst>
            <pc:docMk/>
            <pc:sldMk cId="3453976738" sldId="1482"/>
            <ac:picMk id="5" creationId="{A448279B-DAAC-B9D8-A321-799243099CAD}"/>
          </ac:picMkLst>
        </pc:picChg>
        <pc:picChg chg="add mod modCrop">
          <ac:chgData name="Andrea N Burnett-hartman" userId="8d510d29-80d2-4c8f-ba28-758133b884a9" providerId="ADAL" clId="{CD853DD3-62EC-4844-8E3D-CC9F45B5D724}" dt="2023-06-13T03:28:32.046" v="1632" actId="732"/>
          <ac:picMkLst>
            <pc:docMk/>
            <pc:sldMk cId="3453976738" sldId="1482"/>
            <ac:picMk id="7" creationId="{AEF312A0-B787-AA08-FDFA-4C82D8F11A59}"/>
          </ac:picMkLst>
        </pc:picChg>
      </pc:sldChg>
      <pc:sldChg chg="addSp delSp modSp new mod">
        <pc:chgData name="Andrea N Burnett-hartman" userId="8d510d29-80d2-4c8f-ba28-758133b884a9" providerId="ADAL" clId="{CD853DD3-62EC-4844-8E3D-CC9F45B5D724}" dt="2023-06-13T04:11:27.411" v="2115"/>
        <pc:sldMkLst>
          <pc:docMk/>
          <pc:sldMk cId="3399506854" sldId="1483"/>
        </pc:sldMkLst>
        <pc:spChg chg="mod">
          <ac:chgData name="Andrea N Burnett-hartman" userId="8d510d29-80d2-4c8f-ba28-758133b884a9" providerId="ADAL" clId="{CD853DD3-62EC-4844-8E3D-CC9F45B5D724}" dt="2023-06-13T03:29:08.397" v="1644" actId="1076"/>
          <ac:spMkLst>
            <pc:docMk/>
            <pc:sldMk cId="3399506854" sldId="1483"/>
            <ac:spMk id="2" creationId="{7CB677D7-41AF-3AFA-AD27-D80044304737}"/>
          </ac:spMkLst>
        </pc:spChg>
        <pc:spChg chg="del">
          <ac:chgData name="Andrea N Burnett-hartman" userId="8d510d29-80d2-4c8f-ba28-758133b884a9" providerId="ADAL" clId="{CD853DD3-62EC-4844-8E3D-CC9F45B5D724}" dt="2023-06-13T03:33:07.922" v="1654" actId="478"/>
          <ac:spMkLst>
            <pc:docMk/>
            <pc:sldMk cId="3399506854" sldId="1483"/>
            <ac:spMk id="3" creationId="{4D9C0461-9B35-FD6C-0B47-94134CDF6DE1}"/>
          </ac:spMkLst>
        </pc:spChg>
        <pc:spChg chg="add mod">
          <ac:chgData name="Andrea N Burnett-hartman" userId="8d510d29-80d2-4c8f-ba28-758133b884a9" providerId="ADAL" clId="{CD853DD3-62EC-4844-8E3D-CC9F45B5D724}" dt="2023-06-13T03:29:03.233" v="1643"/>
          <ac:spMkLst>
            <pc:docMk/>
            <pc:sldMk cId="3399506854" sldId="1483"/>
            <ac:spMk id="4" creationId="{818EF0D0-2585-9586-7629-365EB5EAFF21}"/>
          </ac:spMkLst>
        </pc:spChg>
        <pc:spChg chg="add mod">
          <ac:chgData name="Andrea N Burnett-hartman" userId="8d510d29-80d2-4c8f-ba28-758133b884a9" providerId="ADAL" clId="{CD853DD3-62EC-4844-8E3D-CC9F45B5D724}" dt="2023-06-13T04:11:27.411" v="2115"/>
          <ac:spMkLst>
            <pc:docMk/>
            <pc:sldMk cId="3399506854" sldId="1483"/>
            <ac:spMk id="9" creationId="{ED0BA359-4755-E0DA-83C2-C7DF45346290}"/>
          </ac:spMkLst>
        </pc:spChg>
        <pc:picChg chg="add mod modCrop">
          <ac:chgData name="Andrea N Burnett-hartman" userId="8d510d29-80d2-4c8f-ba28-758133b884a9" providerId="ADAL" clId="{CD853DD3-62EC-4844-8E3D-CC9F45B5D724}" dt="2023-06-13T03:41:39.955" v="1666" actId="14100"/>
          <ac:picMkLst>
            <pc:docMk/>
            <pc:sldMk cId="3399506854" sldId="1483"/>
            <ac:picMk id="6" creationId="{6D2D3E13-214B-13A3-110A-924F84BDC20B}"/>
          </ac:picMkLst>
        </pc:picChg>
        <pc:picChg chg="add mod modCrop">
          <ac:chgData name="Andrea N Burnett-hartman" userId="8d510d29-80d2-4c8f-ba28-758133b884a9" providerId="ADAL" clId="{CD853DD3-62EC-4844-8E3D-CC9F45B5D724}" dt="2023-06-13T03:41:45.744" v="1667" actId="1076"/>
          <ac:picMkLst>
            <pc:docMk/>
            <pc:sldMk cId="3399506854" sldId="1483"/>
            <ac:picMk id="8" creationId="{54650117-C8D4-9921-40E5-8A8AE904540A}"/>
          </ac:picMkLst>
        </pc:picChg>
      </pc:sldChg>
      <pc:sldChg chg="addSp delSp modSp mod">
        <pc:chgData name="Andrea N Burnett-hartman" userId="8d510d29-80d2-4c8f-ba28-758133b884a9" providerId="ADAL" clId="{CD853DD3-62EC-4844-8E3D-CC9F45B5D724}" dt="2023-06-13T04:06:22.623" v="2082" actId="255"/>
        <pc:sldMkLst>
          <pc:docMk/>
          <pc:sldMk cId="354282871" sldId="1484"/>
        </pc:sldMkLst>
        <pc:spChg chg="mod">
          <ac:chgData name="Andrea N Burnett-hartman" userId="8d510d29-80d2-4c8f-ba28-758133b884a9" providerId="ADAL" clId="{CD853DD3-62EC-4844-8E3D-CC9F45B5D724}" dt="2023-06-13T03:51:07.249" v="2008" actId="1076"/>
          <ac:spMkLst>
            <pc:docMk/>
            <pc:sldMk cId="354282871" sldId="1484"/>
            <ac:spMk id="2" creationId="{F9F4F797-0B3E-49FF-ABBF-34B940D8629A}"/>
          </ac:spMkLst>
        </pc:spChg>
        <pc:spChg chg="add mod">
          <ac:chgData name="Andrea N Burnett-hartman" userId="8d510d29-80d2-4c8f-ba28-758133b884a9" providerId="ADAL" clId="{CD853DD3-62EC-4844-8E3D-CC9F45B5D724}" dt="2023-06-13T03:51:10.400" v="2009" actId="1076"/>
          <ac:spMkLst>
            <pc:docMk/>
            <pc:sldMk cId="354282871" sldId="1484"/>
            <ac:spMk id="3" creationId="{FF71095E-7D33-DFF8-46A0-CF9B06A80CE4}"/>
          </ac:spMkLst>
        </pc:spChg>
        <pc:spChg chg="del">
          <ac:chgData name="Andrea N Burnett-hartman" userId="8d510d29-80d2-4c8f-ba28-758133b884a9" providerId="ADAL" clId="{CD853DD3-62EC-4844-8E3D-CC9F45B5D724}" dt="2023-06-13T03:44:03.654" v="1699" actId="478"/>
          <ac:spMkLst>
            <pc:docMk/>
            <pc:sldMk cId="354282871" sldId="1484"/>
            <ac:spMk id="5" creationId="{175B8003-54D7-46A7-A669-E1DF992E0F1B}"/>
          </ac:spMkLst>
        </pc:spChg>
        <pc:graphicFrameChg chg="mod modGraphic">
          <ac:chgData name="Andrea N Burnett-hartman" userId="8d510d29-80d2-4c8f-ba28-758133b884a9" providerId="ADAL" clId="{CD853DD3-62EC-4844-8E3D-CC9F45B5D724}" dt="2023-06-13T04:06:22.623" v="2082" actId="255"/>
          <ac:graphicFrameMkLst>
            <pc:docMk/>
            <pc:sldMk cId="354282871" sldId="1484"/>
            <ac:graphicFrameMk id="4" creationId="{3C0867B5-D39D-46BE-A8C2-B6E55F656A22}"/>
          </ac:graphicFrameMkLst>
        </pc:graphicFrameChg>
      </pc:sldChg>
      <pc:sldChg chg="modSp mod">
        <pc:chgData name="Andrea N Burnett-hartman" userId="8d510d29-80d2-4c8f-ba28-758133b884a9" providerId="ADAL" clId="{CD853DD3-62EC-4844-8E3D-CC9F45B5D724}" dt="2023-06-13T19:29:55.069" v="2488" actId="20577"/>
        <pc:sldMkLst>
          <pc:docMk/>
          <pc:sldMk cId="1197169318" sldId="1485"/>
        </pc:sldMkLst>
        <pc:spChg chg="mod">
          <ac:chgData name="Andrea N Burnett-hartman" userId="8d510d29-80d2-4c8f-ba28-758133b884a9" providerId="ADAL" clId="{CD853DD3-62EC-4844-8E3D-CC9F45B5D724}" dt="2023-06-13T19:29:32.100" v="2433" actId="20577"/>
          <ac:spMkLst>
            <pc:docMk/>
            <pc:sldMk cId="1197169318" sldId="1485"/>
            <ac:spMk id="2" creationId="{A2840A6A-1721-4FFE-B412-66A6A9C0A331}"/>
          </ac:spMkLst>
        </pc:spChg>
        <pc:spChg chg="mod">
          <ac:chgData name="Andrea N Burnett-hartman" userId="8d510d29-80d2-4c8f-ba28-758133b884a9" providerId="ADAL" clId="{CD853DD3-62EC-4844-8E3D-CC9F45B5D724}" dt="2023-06-13T19:29:55.069" v="2488" actId="20577"/>
          <ac:spMkLst>
            <pc:docMk/>
            <pc:sldMk cId="1197169318" sldId="1485"/>
            <ac:spMk id="3" creationId="{ED8F6C9F-662A-4BF5-A17A-755668A35238}"/>
          </ac:spMkLst>
        </pc:spChg>
      </pc:sldChg>
      <pc:sldChg chg="new del">
        <pc:chgData name="Andrea N Burnett-hartman" userId="8d510d29-80d2-4c8f-ba28-758133b884a9" providerId="ADAL" clId="{CD853DD3-62EC-4844-8E3D-CC9F45B5D724}" dt="2023-06-13T19:28:53.711" v="2389" actId="680"/>
        <pc:sldMkLst>
          <pc:docMk/>
          <pc:sldMk cId="3000081129" sldId="1485"/>
        </pc:sldMkLst>
      </pc:sldChg>
      <pc:sldMasterChg chg="del delSldLayout">
        <pc:chgData name="Andrea N Burnett-hartman" userId="8d510d29-80d2-4c8f-ba28-758133b884a9" providerId="ADAL" clId="{CD853DD3-62EC-4844-8E3D-CC9F45B5D724}" dt="2023-06-13T04:45:39.509" v="2345" actId="2696"/>
        <pc:sldMasterMkLst>
          <pc:docMk/>
          <pc:sldMasterMk cId="1947860875" sldId="2147483878"/>
        </pc:sldMasterMkLst>
        <pc:sldLayoutChg chg="del">
          <pc:chgData name="Andrea N Burnett-hartman" userId="8d510d29-80d2-4c8f-ba28-758133b884a9" providerId="ADAL" clId="{CD853DD3-62EC-4844-8E3D-CC9F45B5D724}" dt="2023-06-13T04:45:39.509" v="2345" actId="2696"/>
          <pc:sldLayoutMkLst>
            <pc:docMk/>
            <pc:sldMasterMk cId="1947860875" sldId="2147483878"/>
            <pc:sldLayoutMk cId="2787961462" sldId="2147483879"/>
          </pc:sldLayoutMkLst>
        </pc:sldLayoutChg>
        <pc:sldLayoutChg chg="del">
          <pc:chgData name="Andrea N Burnett-hartman" userId="8d510d29-80d2-4c8f-ba28-758133b884a9" providerId="ADAL" clId="{CD853DD3-62EC-4844-8E3D-CC9F45B5D724}" dt="2023-06-13T04:45:39.509" v="2345" actId="2696"/>
          <pc:sldLayoutMkLst>
            <pc:docMk/>
            <pc:sldMasterMk cId="1947860875" sldId="2147483878"/>
            <pc:sldLayoutMk cId="1682960567" sldId="2147483880"/>
          </pc:sldLayoutMkLst>
        </pc:sldLayoutChg>
        <pc:sldLayoutChg chg="del">
          <pc:chgData name="Andrea N Burnett-hartman" userId="8d510d29-80d2-4c8f-ba28-758133b884a9" providerId="ADAL" clId="{CD853DD3-62EC-4844-8E3D-CC9F45B5D724}" dt="2023-06-13T04:45:39.509" v="2345" actId="2696"/>
          <pc:sldLayoutMkLst>
            <pc:docMk/>
            <pc:sldMasterMk cId="1947860875" sldId="2147483878"/>
            <pc:sldLayoutMk cId="2496477656" sldId="2147483881"/>
          </pc:sldLayoutMkLst>
        </pc:sldLayoutChg>
        <pc:sldLayoutChg chg="del">
          <pc:chgData name="Andrea N Burnett-hartman" userId="8d510d29-80d2-4c8f-ba28-758133b884a9" providerId="ADAL" clId="{CD853DD3-62EC-4844-8E3D-CC9F45B5D724}" dt="2023-06-13T04:45:39.509" v="2345" actId="2696"/>
          <pc:sldLayoutMkLst>
            <pc:docMk/>
            <pc:sldMasterMk cId="1947860875" sldId="2147483878"/>
            <pc:sldLayoutMk cId="878703140" sldId="2147483882"/>
          </pc:sldLayoutMkLst>
        </pc:sldLayoutChg>
        <pc:sldLayoutChg chg="del">
          <pc:chgData name="Andrea N Burnett-hartman" userId="8d510d29-80d2-4c8f-ba28-758133b884a9" providerId="ADAL" clId="{CD853DD3-62EC-4844-8E3D-CC9F45B5D724}" dt="2023-06-13T04:45:39.509" v="2345" actId="2696"/>
          <pc:sldLayoutMkLst>
            <pc:docMk/>
            <pc:sldMasterMk cId="1947860875" sldId="2147483878"/>
            <pc:sldLayoutMk cId="984715297" sldId="2147483883"/>
          </pc:sldLayoutMkLst>
        </pc:sldLayoutChg>
        <pc:sldLayoutChg chg="del">
          <pc:chgData name="Andrea N Burnett-hartman" userId="8d510d29-80d2-4c8f-ba28-758133b884a9" providerId="ADAL" clId="{CD853DD3-62EC-4844-8E3D-CC9F45B5D724}" dt="2023-06-13T04:45:39.509" v="2345" actId="2696"/>
          <pc:sldLayoutMkLst>
            <pc:docMk/>
            <pc:sldMasterMk cId="1947860875" sldId="2147483878"/>
            <pc:sldLayoutMk cId="688492160" sldId="2147483884"/>
          </pc:sldLayoutMkLst>
        </pc:sldLayoutChg>
        <pc:sldLayoutChg chg="del">
          <pc:chgData name="Andrea N Burnett-hartman" userId="8d510d29-80d2-4c8f-ba28-758133b884a9" providerId="ADAL" clId="{CD853DD3-62EC-4844-8E3D-CC9F45B5D724}" dt="2023-06-13T04:45:39.509" v="2345" actId="2696"/>
          <pc:sldLayoutMkLst>
            <pc:docMk/>
            <pc:sldMasterMk cId="1947860875" sldId="2147483878"/>
            <pc:sldLayoutMk cId="2669567602" sldId="2147483885"/>
          </pc:sldLayoutMkLst>
        </pc:sldLayoutChg>
        <pc:sldLayoutChg chg="del">
          <pc:chgData name="Andrea N Burnett-hartman" userId="8d510d29-80d2-4c8f-ba28-758133b884a9" providerId="ADAL" clId="{CD853DD3-62EC-4844-8E3D-CC9F45B5D724}" dt="2023-06-13T04:45:39.509" v="2345" actId="2696"/>
          <pc:sldLayoutMkLst>
            <pc:docMk/>
            <pc:sldMasterMk cId="1947860875" sldId="2147483878"/>
            <pc:sldLayoutMk cId="2821759854" sldId="2147483886"/>
          </pc:sldLayoutMkLst>
        </pc:sldLayoutChg>
        <pc:sldLayoutChg chg="del">
          <pc:chgData name="Andrea N Burnett-hartman" userId="8d510d29-80d2-4c8f-ba28-758133b884a9" providerId="ADAL" clId="{CD853DD3-62EC-4844-8E3D-CC9F45B5D724}" dt="2023-06-13T04:45:39.509" v="2345" actId="2696"/>
          <pc:sldLayoutMkLst>
            <pc:docMk/>
            <pc:sldMasterMk cId="1947860875" sldId="2147483878"/>
            <pc:sldLayoutMk cId="3373669702" sldId="2147483887"/>
          </pc:sldLayoutMkLst>
        </pc:sldLayoutChg>
        <pc:sldLayoutChg chg="del">
          <pc:chgData name="Andrea N Burnett-hartman" userId="8d510d29-80d2-4c8f-ba28-758133b884a9" providerId="ADAL" clId="{CD853DD3-62EC-4844-8E3D-CC9F45B5D724}" dt="2023-06-13T04:45:39.509" v="2345" actId="2696"/>
          <pc:sldLayoutMkLst>
            <pc:docMk/>
            <pc:sldMasterMk cId="1947860875" sldId="2147483878"/>
            <pc:sldLayoutMk cId="1057817121" sldId="2147483888"/>
          </pc:sldLayoutMkLst>
        </pc:sldLayoutChg>
        <pc:sldLayoutChg chg="del">
          <pc:chgData name="Andrea N Burnett-hartman" userId="8d510d29-80d2-4c8f-ba28-758133b884a9" providerId="ADAL" clId="{CD853DD3-62EC-4844-8E3D-CC9F45B5D724}" dt="2023-06-13T04:45:39.509" v="2345" actId="2696"/>
          <pc:sldLayoutMkLst>
            <pc:docMk/>
            <pc:sldMasterMk cId="1947860875" sldId="2147483878"/>
            <pc:sldLayoutMk cId="2761914450" sldId="2147483889"/>
          </pc:sldLayoutMkLst>
        </pc:sldLayoutChg>
        <pc:sldLayoutChg chg="del">
          <pc:chgData name="Andrea N Burnett-hartman" userId="8d510d29-80d2-4c8f-ba28-758133b884a9" providerId="ADAL" clId="{CD853DD3-62EC-4844-8E3D-CC9F45B5D724}" dt="2023-06-13T04:45:39.509" v="2345" actId="2696"/>
          <pc:sldLayoutMkLst>
            <pc:docMk/>
            <pc:sldMasterMk cId="1947860875" sldId="2147483878"/>
            <pc:sldLayoutMk cId="1729521069" sldId="2147483890"/>
          </pc:sldLayoutMkLst>
        </pc:sldLayoutChg>
        <pc:sldLayoutChg chg="del">
          <pc:chgData name="Andrea N Burnett-hartman" userId="8d510d29-80d2-4c8f-ba28-758133b884a9" providerId="ADAL" clId="{CD853DD3-62EC-4844-8E3D-CC9F45B5D724}" dt="2023-06-13T04:45:39.509" v="2345" actId="2696"/>
          <pc:sldLayoutMkLst>
            <pc:docMk/>
            <pc:sldMasterMk cId="1947860875" sldId="2147483878"/>
            <pc:sldLayoutMk cId="2837898974" sldId="2147483891"/>
          </pc:sldLayoutMkLst>
        </pc:sldLayoutChg>
        <pc:sldLayoutChg chg="del">
          <pc:chgData name="Andrea N Burnett-hartman" userId="8d510d29-80d2-4c8f-ba28-758133b884a9" providerId="ADAL" clId="{CD853DD3-62EC-4844-8E3D-CC9F45B5D724}" dt="2023-06-13T04:45:39.509" v="2345" actId="2696"/>
          <pc:sldLayoutMkLst>
            <pc:docMk/>
            <pc:sldMasterMk cId="1947860875" sldId="2147483878"/>
            <pc:sldLayoutMk cId="3254348155" sldId="2147483892"/>
          </pc:sldLayoutMkLst>
        </pc:sldLayoutChg>
        <pc:sldLayoutChg chg="del">
          <pc:chgData name="Andrea N Burnett-hartman" userId="8d510d29-80d2-4c8f-ba28-758133b884a9" providerId="ADAL" clId="{CD853DD3-62EC-4844-8E3D-CC9F45B5D724}" dt="2023-06-13T04:45:39.509" v="2345" actId="2696"/>
          <pc:sldLayoutMkLst>
            <pc:docMk/>
            <pc:sldMasterMk cId="1947860875" sldId="2147483878"/>
            <pc:sldLayoutMk cId="3268778280" sldId="2147483893"/>
          </pc:sldLayoutMkLst>
        </pc:sldLayoutChg>
        <pc:sldLayoutChg chg="del">
          <pc:chgData name="Andrea N Burnett-hartman" userId="8d510d29-80d2-4c8f-ba28-758133b884a9" providerId="ADAL" clId="{CD853DD3-62EC-4844-8E3D-CC9F45B5D724}" dt="2023-06-13T04:45:39.509" v="2345" actId="2696"/>
          <pc:sldLayoutMkLst>
            <pc:docMk/>
            <pc:sldMasterMk cId="1947860875" sldId="2147483878"/>
            <pc:sldLayoutMk cId="2412075333" sldId="2147483894"/>
          </pc:sldLayoutMkLst>
        </pc:sldLayoutChg>
        <pc:sldLayoutChg chg="del">
          <pc:chgData name="Andrea N Burnett-hartman" userId="8d510d29-80d2-4c8f-ba28-758133b884a9" providerId="ADAL" clId="{CD853DD3-62EC-4844-8E3D-CC9F45B5D724}" dt="2023-06-13T04:45:39.509" v="2345" actId="2696"/>
          <pc:sldLayoutMkLst>
            <pc:docMk/>
            <pc:sldMasterMk cId="1947860875" sldId="2147483878"/>
            <pc:sldLayoutMk cId="3784682453" sldId="2147483895"/>
          </pc:sldLayoutMkLst>
        </pc:sldLayoutChg>
        <pc:sldLayoutChg chg="del">
          <pc:chgData name="Andrea N Burnett-hartman" userId="8d510d29-80d2-4c8f-ba28-758133b884a9" providerId="ADAL" clId="{CD853DD3-62EC-4844-8E3D-CC9F45B5D724}" dt="2023-06-13T04:45:39.509" v="2345" actId="2696"/>
          <pc:sldLayoutMkLst>
            <pc:docMk/>
            <pc:sldMasterMk cId="1947860875" sldId="2147483878"/>
            <pc:sldLayoutMk cId="4239885029" sldId="2147483896"/>
          </pc:sldLayoutMkLst>
        </pc:sldLayoutChg>
        <pc:sldLayoutChg chg="del">
          <pc:chgData name="Andrea N Burnett-hartman" userId="8d510d29-80d2-4c8f-ba28-758133b884a9" providerId="ADAL" clId="{CD853DD3-62EC-4844-8E3D-CC9F45B5D724}" dt="2023-06-13T04:45:39.509" v="2345" actId="2696"/>
          <pc:sldLayoutMkLst>
            <pc:docMk/>
            <pc:sldMasterMk cId="1947860875" sldId="2147483878"/>
            <pc:sldLayoutMk cId="784939077" sldId="2147483897"/>
          </pc:sldLayoutMkLst>
        </pc:sldLayoutChg>
        <pc:sldLayoutChg chg="del">
          <pc:chgData name="Andrea N Burnett-hartman" userId="8d510d29-80d2-4c8f-ba28-758133b884a9" providerId="ADAL" clId="{CD853DD3-62EC-4844-8E3D-CC9F45B5D724}" dt="2023-06-13T04:45:39.509" v="2345" actId="2696"/>
          <pc:sldLayoutMkLst>
            <pc:docMk/>
            <pc:sldMasterMk cId="1947860875" sldId="2147483878"/>
            <pc:sldLayoutMk cId="1935962641" sldId="2147483898"/>
          </pc:sldLayoutMkLst>
        </pc:sldLayoutChg>
        <pc:sldLayoutChg chg="del">
          <pc:chgData name="Andrea N Burnett-hartman" userId="8d510d29-80d2-4c8f-ba28-758133b884a9" providerId="ADAL" clId="{CD853DD3-62EC-4844-8E3D-CC9F45B5D724}" dt="2023-06-13T04:45:39.509" v="2345" actId="2696"/>
          <pc:sldLayoutMkLst>
            <pc:docMk/>
            <pc:sldMasterMk cId="1947860875" sldId="2147483878"/>
            <pc:sldLayoutMk cId="366618576" sldId="2147483899"/>
          </pc:sldLayoutMkLst>
        </pc:sldLayoutChg>
        <pc:sldLayoutChg chg="del">
          <pc:chgData name="Andrea N Burnett-hartman" userId="8d510d29-80d2-4c8f-ba28-758133b884a9" providerId="ADAL" clId="{CD853DD3-62EC-4844-8E3D-CC9F45B5D724}" dt="2023-06-13T04:45:39.509" v="2345" actId="2696"/>
          <pc:sldLayoutMkLst>
            <pc:docMk/>
            <pc:sldMasterMk cId="1947860875" sldId="2147483878"/>
            <pc:sldLayoutMk cId="3586223233" sldId="2147483900"/>
          </pc:sldLayoutMkLst>
        </pc:sldLayoutChg>
        <pc:sldLayoutChg chg="del">
          <pc:chgData name="Andrea N Burnett-hartman" userId="8d510d29-80d2-4c8f-ba28-758133b884a9" providerId="ADAL" clId="{CD853DD3-62EC-4844-8E3D-CC9F45B5D724}" dt="2023-06-13T04:45:39.509" v="2345" actId="2696"/>
          <pc:sldLayoutMkLst>
            <pc:docMk/>
            <pc:sldMasterMk cId="1947860875" sldId="2147483878"/>
            <pc:sldLayoutMk cId="827578811" sldId="2147483901"/>
          </pc:sldLayoutMkLst>
        </pc:sldLayoutChg>
        <pc:sldLayoutChg chg="del">
          <pc:chgData name="Andrea N Burnett-hartman" userId="8d510d29-80d2-4c8f-ba28-758133b884a9" providerId="ADAL" clId="{CD853DD3-62EC-4844-8E3D-CC9F45B5D724}" dt="2023-06-13T04:45:39.509" v="2345" actId="2696"/>
          <pc:sldLayoutMkLst>
            <pc:docMk/>
            <pc:sldMasterMk cId="1947860875" sldId="2147483878"/>
            <pc:sldLayoutMk cId="3485159624" sldId="2147483902"/>
          </pc:sldLayoutMkLst>
        </pc:sldLayoutChg>
        <pc:sldLayoutChg chg="del">
          <pc:chgData name="Andrea N Burnett-hartman" userId="8d510d29-80d2-4c8f-ba28-758133b884a9" providerId="ADAL" clId="{CD853DD3-62EC-4844-8E3D-CC9F45B5D724}" dt="2023-06-13T04:45:39.509" v="2345" actId="2696"/>
          <pc:sldLayoutMkLst>
            <pc:docMk/>
            <pc:sldMasterMk cId="1947860875" sldId="2147483878"/>
            <pc:sldLayoutMk cId="1566185576" sldId="2147483903"/>
          </pc:sldLayoutMkLst>
        </pc:sldLayoutChg>
        <pc:sldLayoutChg chg="del">
          <pc:chgData name="Andrea N Burnett-hartman" userId="8d510d29-80d2-4c8f-ba28-758133b884a9" providerId="ADAL" clId="{CD853DD3-62EC-4844-8E3D-CC9F45B5D724}" dt="2023-06-13T04:45:39.509" v="2345" actId="2696"/>
          <pc:sldLayoutMkLst>
            <pc:docMk/>
            <pc:sldMasterMk cId="1947860875" sldId="2147483878"/>
            <pc:sldLayoutMk cId="1796519777" sldId="2147483904"/>
          </pc:sldLayoutMkLst>
        </pc:sldLayoutChg>
        <pc:sldLayoutChg chg="del">
          <pc:chgData name="Andrea N Burnett-hartman" userId="8d510d29-80d2-4c8f-ba28-758133b884a9" providerId="ADAL" clId="{CD853DD3-62EC-4844-8E3D-CC9F45B5D724}" dt="2023-06-13T04:45:39.509" v="2345" actId="2696"/>
          <pc:sldLayoutMkLst>
            <pc:docMk/>
            <pc:sldMasterMk cId="1947860875" sldId="2147483878"/>
            <pc:sldLayoutMk cId="4086688858" sldId="2147483905"/>
          </pc:sldLayoutMkLst>
        </pc:sldLayoutChg>
        <pc:sldLayoutChg chg="del">
          <pc:chgData name="Andrea N Burnett-hartman" userId="8d510d29-80d2-4c8f-ba28-758133b884a9" providerId="ADAL" clId="{CD853DD3-62EC-4844-8E3D-CC9F45B5D724}" dt="2023-06-13T04:45:39.509" v="2345" actId="2696"/>
          <pc:sldLayoutMkLst>
            <pc:docMk/>
            <pc:sldMasterMk cId="1947860875" sldId="2147483878"/>
            <pc:sldLayoutMk cId="2841340484" sldId="2147483906"/>
          </pc:sldLayoutMkLst>
        </pc:sldLayoutChg>
        <pc:sldLayoutChg chg="del">
          <pc:chgData name="Andrea N Burnett-hartman" userId="8d510d29-80d2-4c8f-ba28-758133b884a9" providerId="ADAL" clId="{CD853DD3-62EC-4844-8E3D-CC9F45B5D724}" dt="2023-06-13T04:45:39.509" v="2345" actId="2696"/>
          <pc:sldLayoutMkLst>
            <pc:docMk/>
            <pc:sldMasterMk cId="1947860875" sldId="2147483878"/>
            <pc:sldLayoutMk cId="3339443583" sldId="2147483907"/>
          </pc:sldLayoutMkLst>
        </pc:sldLayoutChg>
        <pc:sldLayoutChg chg="del">
          <pc:chgData name="Andrea N Burnett-hartman" userId="8d510d29-80d2-4c8f-ba28-758133b884a9" providerId="ADAL" clId="{CD853DD3-62EC-4844-8E3D-CC9F45B5D724}" dt="2023-06-13T04:45:39.509" v="2345" actId="2696"/>
          <pc:sldLayoutMkLst>
            <pc:docMk/>
            <pc:sldMasterMk cId="1947860875" sldId="2147483878"/>
            <pc:sldLayoutMk cId="2594804142" sldId="2147483908"/>
          </pc:sldLayoutMkLst>
        </pc:sldLayoutChg>
        <pc:sldLayoutChg chg="del">
          <pc:chgData name="Andrea N Burnett-hartman" userId="8d510d29-80d2-4c8f-ba28-758133b884a9" providerId="ADAL" clId="{CD853DD3-62EC-4844-8E3D-CC9F45B5D724}" dt="2023-06-13T04:45:39.509" v="2345" actId="2696"/>
          <pc:sldLayoutMkLst>
            <pc:docMk/>
            <pc:sldMasterMk cId="1947860875" sldId="2147483878"/>
            <pc:sldLayoutMk cId="2931073973" sldId="2147483909"/>
          </pc:sldLayoutMkLst>
        </pc:sldLayoutChg>
        <pc:sldLayoutChg chg="del">
          <pc:chgData name="Andrea N Burnett-hartman" userId="8d510d29-80d2-4c8f-ba28-758133b884a9" providerId="ADAL" clId="{CD853DD3-62EC-4844-8E3D-CC9F45B5D724}" dt="2023-06-13T04:45:39.509" v="2345" actId="2696"/>
          <pc:sldLayoutMkLst>
            <pc:docMk/>
            <pc:sldMasterMk cId="1947860875" sldId="2147483878"/>
            <pc:sldLayoutMk cId="3017239834" sldId="2147483910"/>
          </pc:sldLayoutMkLst>
        </pc:sldLayoutChg>
        <pc:sldLayoutChg chg="del">
          <pc:chgData name="Andrea N Burnett-hartman" userId="8d510d29-80d2-4c8f-ba28-758133b884a9" providerId="ADAL" clId="{CD853DD3-62EC-4844-8E3D-CC9F45B5D724}" dt="2023-06-13T04:45:39.509" v="2345" actId="2696"/>
          <pc:sldLayoutMkLst>
            <pc:docMk/>
            <pc:sldMasterMk cId="1947860875" sldId="2147483878"/>
            <pc:sldLayoutMk cId="1096286515" sldId="2147483911"/>
          </pc:sldLayoutMkLst>
        </pc:sldLayoutChg>
        <pc:sldLayoutChg chg="del">
          <pc:chgData name="Andrea N Burnett-hartman" userId="8d510d29-80d2-4c8f-ba28-758133b884a9" providerId="ADAL" clId="{CD853DD3-62EC-4844-8E3D-CC9F45B5D724}" dt="2023-06-13T04:45:39.509" v="2345" actId="2696"/>
          <pc:sldLayoutMkLst>
            <pc:docMk/>
            <pc:sldMasterMk cId="1947860875" sldId="2147483878"/>
            <pc:sldLayoutMk cId="3523443192" sldId="2147483912"/>
          </pc:sldLayoutMkLst>
        </pc:sldLayoutChg>
        <pc:sldLayoutChg chg="del">
          <pc:chgData name="Andrea N Burnett-hartman" userId="8d510d29-80d2-4c8f-ba28-758133b884a9" providerId="ADAL" clId="{CD853DD3-62EC-4844-8E3D-CC9F45B5D724}" dt="2023-06-13T04:45:39.509" v="2345" actId="2696"/>
          <pc:sldLayoutMkLst>
            <pc:docMk/>
            <pc:sldMasterMk cId="1947860875" sldId="2147483878"/>
            <pc:sldLayoutMk cId="3883648013" sldId="2147483913"/>
          </pc:sldLayoutMkLst>
        </pc:sldLayoutChg>
        <pc:sldLayoutChg chg="del">
          <pc:chgData name="Andrea N Burnett-hartman" userId="8d510d29-80d2-4c8f-ba28-758133b884a9" providerId="ADAL" clId="{CD853DD3-62EC-4844-8E3D-CC9F45B5D724}" dt="2023-06-13T04:45:39.509" v="2345" actId="2696"/>
          <pc:sldLayoutMkLst>
            <pc:docMk/>
            <pc:sldMasterMk cId="1947860875" sldId="2147483878"/>
            <pc:sldLayoutMk cId="2544784911" sldId="2147483914"/>
          </pc:sldLayoutMkLst>
        </pc:sldLayoutChg>
        <pc:sldLayoutChg chg="del">
          <pc:chgData name="Andrea N Burnett-hartman" userId="8d510d29-80d2-4c8f-ba28-758133b884a9" providerId="ADAL" clId="{CD853DD3-62EC-4844-8E3D-CC9F45B5D724}" dt="2023-06-13T04:45:39.509" v="2345" actId="2696"/>
          <pc:sldLayoutMkLst>
            <pc:docMk/>
            <pc:sldMasterMk cId="1947860875" sldId="2147483878"/>
            <pc:sldLayoutMk cId="705330201" sldId="2147483915"/>
          </pc:sldLayoutMkLst>
        </pc:sldLayoutChg>
        <pc:sldLayoutChg chg="del">
          <pc:chgData name="Andrea N Burnett-hartman" userId="8d510d29-80d2-4c8f-ba28-758133b884a9" providerId="ADAL" clId="{CD853DD3-62EC-4844-8E3D-CC9F45B5D724}" dt="2023-06-13T04:45:39.509" v="2345" actId="2696"/>
          <pc:sldLayoutMkLst>
            <pc:docMk/>
            <pc:sldMasterMk cId="1947860875" sldId="2147483878"/>
            <pc:sldLayoutMk cId="3897047412" sldId="2147483916"/>
          </pc:sldLayoutMkLst>
        </pc:sldLayoutChg>
        <pc:sldLayoutChg chg="del">
          <pc:chgData name="Andrea N Burnett-hartman" userId="8d510d29-80d2-4c8f-ba28-758133b884a9" providerId="ADAL" clId="{CD853DD3-62EC-4844-8E3D-CC9F45B5D724}" dt="2023-06-13T04:45:39.509" v="2345" actId="2696"/>
          <pc:sldLayoutMkLst>
            <pc:docMk/>
            <pc:sldMasterMk cId="1947860875" sldId="2147483878"/>
            <pc:sldLayoutMk cId="951067662" sldId="2147483917"/>
          </pc:sldLayoutMkLst>
        </pc:sldLayoutChg>
        <pc:sldLayoutChg chg="del">
          <pc:chgData name="Andrea N Burnett-hartman" userId="8d510d29-80d2-4c8f-ba28-758133b884a9" providerId="ADAL" clId="{CD853DD3-62EC-4844-8E3D-CC9F45B5D724}" dt="2023-06-13T04:45:39.509" v="2345" actId="2696"/>
          <pc:sldLayoutMkLst>
            <pc:docMk/>
            <pc:sldMasterMk cId="1947860875" sldId="2147483878"/>
            <pc:sldLayoutMk cId="1627921354" sldId="214748391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8930" name="Rectangle 2"/>
          <p:cNvSpPr>
            <a:spLocks noGrp="1" noChangeArrowheads="1"/>
          </p:cNvSpPr>
          <p:nvPr>
            <p:ph type="hdr" sz="quarter"/>
          </p:nvPr>
        </p:nvSpPr>
        <p:spPr bwMode="auto">
          <a:xfrm>
            <a:off x="1" y="0"/>
            <a:ext cx="3026628" cy="46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9" tIns="45705" rIns="91409" bIns="45705" numCol="1" anchor="t" anchorCtr="0" compatLnSpc="1">
            <a:prstTxWarp prst="textNoShape">
              <a:avLst/>
            </a:prstTxWarp>
          </a:bodyPr>
          <a:lstStyle>
            <a:lvl1pPr defTabSz="915028">
              <a:defRPr sz="1200">
                <a:latin typeface="Arial" pitchFamily="34" charset="0"/>
              </a:defRPr>
            </a:lvl1pPr>
          </a:lstStyle>
          <a:p>
            <a:endParaRPr lang="en-US"/>
          </a:p>
        </p:txBody>
      </p:sp>
      <p:sp>
        <p:nvSpPr>
          <p:cNvPr id="508931" name="Rectangle 3"/>
          <p:cNvSpPr>
            <a:spLocks noGrp="1" noChangeArrowheads="1"/>
          </p:cNvSpPr>
          <p:nvPr>
            <p:ph type="dt" sz="quarter" idx="1"/>
          </p:nvPr>
        </p:nvSpPr>
        <p:spPr bwMode="auto">
          <a:xfrm>
            <a:off x="3956831" y="0"/>
            <a:ext cx="3026628" cy="46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9" tIns="45705" rIns="91409" bIns="45705" numCol="1" anchor="t" anchorCtr="0" compatLnSpc="1">
            <a:prstTxWarp prst="textNoShape">
              <a:avLst/>
            </a:prstTxWarp>
          </a:bodyPr>
          <a:lstStyle>
            <a:lvl1pPr algn="r" defTabSz="915028">
              <a:defRPr sz="1200">
                <a:latin typeface="Arial" pitchFamily="34" charset="0"/>
              </a:defRPr>
            </a:lvl1pPr>
          </a:lstStyle>
          <a:p>
            <a:fld id="{B020BDD5-2D76-4559-AD88-4E7A79E32AF0}" type="datetime1">
              <a:rPr lang="en-US"/>
              <a:pPr/>
              <a:t>6/13/2023</a:t>
            </a:fld>
            <a:endParaRPr lang="en-US"/>
          </a:p>
        </p:txBody>
      </p:sp>
      <p:sp>
        <p:nvSpPr>
          <p:cNvPr id="508932" name="Rectangle 4"/>
          <p:cNvSpPr>
            <a:spLocks noGrp="1" noChangeArrowheads="1"/>
          </p:cNvSpPr>
          <p:nvPr>
            <p:ph type="ftr" sz="quarter" idx="2"/>
          </p:nvPr>
        </p:nvSpPr>
        <p:spPr bwMode="auto">
          <a:xfrm>
            <a:off x="1" y="8818891"/>
            <a:ext cx="3026628" cy="46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9" tIns="45705" rIns="91409" bIns="45705" numCol="1" anchor="b" anchorCtr="0" compatLnSpc="1">
            <a:prstTxWarp prst="textNoShape">
              <a:avLst/>
            </a:prstTxWarp>
          </a:bodyPr>
          <a:lstStyle>
            <a:lvl1pPr defTabSz="915028">
              <a:defRPr sz="1200">
                <a:latin typeface="Arial" pitchFamily="34" charset="0"/>
              </a:defRPr>
            </a:lvl1pPr>
          </a:lstStyle>
          <a:p>
            <a:endParaRPr lang="en-US"/>
          </a:p>
        </p:txBody>
      </p:sp>
      <p:sp>
        <p:nvSpPr>
          <p:cNvPr id="508933" name="Rectangle 5"/>
          <p:cNvSpPr>
            <a:spLocks noGrp="1" noChangeArrowheads="1"/>
          </p:cNvSpPr>
          <p:nvPr>
            <p:ph type="sldNum" sz="quarter" idx="3"/>
          </p:nvPr>
        </p:nvSpPr>
        <p:spPr bwMode="auto">
          <a:xfrm>
            <a:off x="3956831" y="8818891"/>
            <a:ext cx="3026628" cy="46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9" tIns="45705" rIns="91409" bIns="45705" numCol="1" anchor="b" anchorCtr="0" compatLnSpc="1">
            <a:prstTxWarp prst="textNoShape">
              <a:avLst/>
            </a:prstTxWarp>
          </a:bodyPr>
          <a:lstStyle>
            <a:lvl1pPr algn="r" defTabSz="915028">
              <a:defRPr sz="1200">
                <a:latin typeface="Arial" pitchFamily="34" charset="0"/>
              </a:defRPr>
            </a:lvl1pPr>
          </a:lstStyle>
          <a:p>
            <a:fld id="{A472B502-31E7-4A6C-84E8-B3D9877A0718}" type="slidenum">
              <a:rPr lang="en-US"/>
              <a:pPr/>
              <a:t>‹#›</a:t>
            </a:fld>
            <a:endParaRPr lang="en-US"/>
          </a:p>
        </p:txBody>
      </p:sp>
    </p:spTree>
    <p:extLst>
      <p:ext uri="{BB962C8B-B14F-4D97-AF65-F5344CB8AC3E}">
        <p14:creationId xmlns:p14="http://schemas.microsoft.com/office/powerpoint/2010/main" val="965235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46701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26"/>
          <p:cNvSpPr>
            <a:spLocks noGrp="1" noRot="1" noChangeAspect="1" noChangeArrowheads="1" noTextEdit="1"/>
          </p:cNvSpPr>
          <p:nvPr>
            <p:ph type="sldImg"/>
          </p:nvPr>
        </p:nvSpPr>
        <p:spPr bwMode="auto">
          <a:xfrm>
            <a:off x="1184275" y="692150"/>
            <a:ext cx="4618038"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1027"/>
          <p:cNvSpPr>
            <a:spLocks noGrp="1" noChangeArrowheads="1"/>
          </p:cNvSpPr>
          <p:nvPr>
            <p:ph type="body" idx="1"/>
          </p:nvPr>
        </p:nvSpPr>
        <p:spPr bwMode="auto">
          <a:xfrm>
            <a:off x="931745" y="4387609"/>
            <a:ext cx="5121510" cy="423475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2734" tIns="46367" rIns="92734" bIns="46367"/>
          <a:lstStyle/>
          <a:p>
            <a:endParaRPr lang="en-US" dirty="0">
              <a:latin typeface="Times New Roman" pitchFamily="18" charset="0"/>
            </a:endParaRPr>
          </a:p>
        </p:txBody>
      </p:sp>
    </p:spTree>
    <p:extLst>
      <p:ext uri="{BB962C8B-B14F-4D97-AF65-F5344CB8AC3E}">
        <p14:creationId xmlns:p14="http://schemas.microsoft.com/office/powerpoint/2010/main" val="3527412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3676C5-EC3D-48E3-948F-3E176A60030C}" type="slidenum">
              <a:rPr lang="en-US" smtClean="0"/>
              <a:pPr>
                <a:defRPr/>
              </a:pPr>
              <a:t>20</a:t>
            </a:fld>
            <a:endParaRPr lang="en-US"/>
          </a:p>
        </p:txBody>
      </p:sp>
    </p:spTree>
    <p:extLst>
      <p:ext uri="{BB962C8B-B14F-4D97-AF65-F5344CB8AC3E}">
        <p14:creationId xmlns:p14="http://schemas.microsoft.com/office/powerpoint/2010/main" val="1321513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3676C5-EC3D-48E3-948F-3E176A60030C}" type="slidenum">
              <a:rPr lang="en-US" smtClean="0"/>
              <a:pPr>
                <a:defRPr/>
              </a:pPr>
              <a:t>21</a:t>
            </a:fld>
            <a:endParaRPr lang="en-US"/>
          </a:p>
        </p:txBody>
      </p:sp>
    </p:spTree>
    <p:extLst>
      <p:ext uri="{BB962C8B-B14F-4D97-AF65-F5344CB8AC3E}">
        <p14:creationId xmlns:p14="http://schemas.microsoft.com/office/powerpoint/2010/main" val="318119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3676C5-EC3D-48E3-948F-3E176A60030C}" type="slidenum">
              <a:rPr lang="en-US" smtClean="0"/>
              <a:pPr>
                <a:defRPr/>
              </a:pPr>
              <a:t>22</a:t>
            </a:fld>
            <a:endParaRPr lang="en-US"/>
          </a:p>
        </p:txBody>
      </p:sp>
    </p:spTree>
    <p:extLst>
      <p:ext uri="{BB962C8B-B14F-4D97-AF65-F5344CB8AC3E}">
        <p14:creationId xmlns:p14="http://schemas.microsoft.com/office/powerpoint/2010/main" val="2498803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3676C5-EC3D-48E3-948F-3E176A60030C}" type="slidenum">
              <a:rPr lang="en-US" smtClean="0"/>
              <a:pPr>
                <a:defRPr/>
              </a:pPr>
              <a:t>23</a:t>
            </a:fld>
            <a:endParaRPr lang="en-US"/>
          </a:p>
        </p:txBody>
      </p:sp>
    </p:spTree>
    <p:extLst>
      <p:ext uri="{BB962C8B-B14F-4D97-AF65-F5344CB8AC3E}">
        <p14:creationId xmlns:p14="http://schemas.microsoft.com/office/powerpoint/2010/main" val="2884050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3676C5-EC3D-48E3-948F-3E176A60030C}" type="slidenum">
              <a:rPr lang="en-US" smtClean="0"/>
              <a:pPr>
                <a:defRPr/>
              </a:pPr>
              <a:t>24</a:t>
            </a:fld>
            <a:endParaRPr lang="en-US"/>
          </a:p>
        </p:txBody>
      </p:sp>
    </p:spTree>
    <p:extLst>
      <p:ext uri="{BB962C8B-B14F-4D97-AF65-F5344CB8AC3E}">
        <p14:creationId xmlns:p14="http://schemas.microsoft.com/office/powerpoint/2010/main" val="1179518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3676C5-EC3D-48E3-948F-3E176A60030C}" type="slidenum">
              <a:rPr lang="en-US" smtClean="0"/>
              <a:pPr>
                <a:defRPr/>
              </a:pPr>
              <a:t>25</a:t>
            </a:fld>
            <a:endParaRPr lang="en-US"/>
          </a:p>
        </p:txBody>
      </p:sp>
    </p:spTree>
    <p:extLst>
      <p:ext uri="{BB962C8B-B14F-4D97-AF65-F5344CB8AC3E}">
        <p14:creationId xmlns:p14="http://schemas.microsoft.com/office/powerpoint/2010/main" val="423528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3676C5-EC3D-48E3-948F-3E176A60030C}" type="slidenum">
              <a:rPr lang="en-US" smtClean="0"/>
              <a:pPr>
                <a:defRPr/>
              </a:pPr>
              <a:t>9</a:t>
            </a:fld>
            <a:endParaRPr lang="en-US"/>
          </a:p>
        </p:txBody>
      </p:sp>
    </p:spTree>
    <p:extLst>
      <p:ext uri="{BB962C8B-B14F-4D97-AF65-F5344CB8AC3E}">
        <p14:creationId xmlns:p14="http://schemas.microsoft.com/office/powerpoint/2010/main" val="3870780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3676C5-EC3D-48E3-948F-3E176A60030C}" type="slidenum">
              <a:rPr lang="en-US" smtClean="0"/>
              <a:pPr>
                <a:defRPr/>
              </a:pPr>
              <a:t>13</a:t>
            </a:fld>
            <a:endParaRPr lang="en-US"/>
          </a:p>
        </p:txBody>
      </p:sp>
    </p:spTree>
    <p:extLst>
      <p:ext uri="{BB962C8B-B14F-4D97-AF65-F5344CB8AC3E}">
        <p14:creationId xmlns:p14="http://schemas.microsoft.com/office/powerpoint/2010/main" val="259802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3676C5-EC3D-48E3-948F-3E176A60030C}" type="slidenum">
              <a:rPr lang="en-US" smtClean="0"/>
              <a:pPr>
                <a:defRPr/>
              </a:pPr>
              <a:t>14</a:t>
            </a:fld>
            <a:endParaRPr lang="en-US"/>
          </a:p>
        </p:txBody>
      </p:sp>
    </p:spTree>
    <p:extLst>
      <p:ext uri="{BB962C8B-B14F-4D97-AF65-F5344CB8AC3E}">
        <p14:creationId xmlns:p14="http://schemas.microsoft.com/office/powerpoint/2010/main" val="1504387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63676C5-EC3D-48E3-948F-3E176A60030C}" type="slidenum">
              <a:rPr lang="en-US" smtClean="0"/>
              <a:pPr>
                <a:defRPr/>
              </a:pPr>
              <a:t>15</a:t>
            </a:fld>
            <a:endParaRPr lang="en-US"/>
          </a:p>
        </p:txBody>
      </p:sp>
    </p:spTree>
    <p:extLst>
      <p:ext uri="{BB962C8B-B14F-4D97-AF65-F5344CB8AC3E}">
        <p14:creationId xmlns:p14="http://schemas.microsoft.com/office/powerpoint/2010/main" val="2498230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63676C5-EC3D-48E3-948F-3E176A60030C}" type="slidenum">
              <a:rPr lang="en-US" smtClean="0"/>
              <a:pPr>
                <a:defRPr/>
              </a:pPr>
              <a:t>16</a:t>
            </a:fld>
            <a:endParaRPr lang="en-US"/>
          </a:p>
        </p:txBody>
      </p:sp>
    </p:spTree>
    <p:extLst>
      <p:ext uri="{BB962C8B-B14F-4D97-AF65-F5344CB8AC3E}">
        <p14:creationId xmlns:p14="http://schemas.microsoft.com/office/powerpoint/2010/main" val="3329535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63676C5-EC3D-48E3-948F-3E176A60030C}" type="slidenum">
              <a:rPr kumimoji="0" lang="en-US" sz="3200" b="1" i="0" u="none" strike="noStrike" kern="1200" cap="none" spc="0" normalizeH="0" baseline="0" noProof="0" smtClean="0">
                <a:ln>
                  <a:noFill/>
                </a:ln>
                <a:solidFill>
                  <a:srgbClr val="000000"/>
                </a:solidFill>
                <a:effectLst/>
                <a:uLnTx/>
                <a:uFillTx/>
                <a:latin typeface="Verdana" pitchFamily="34" charset="0"/>
                <a:ea typeface="ＭＳ Ｐゴシック"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17</a:t>
            </a:fld>
            <a:endParaRPr kumimoji="0" lang="en-US" sz="3200" b="1" i="0" u="none" strike="noStrike" kern="1200" cap="none" spc="0" normalizeH="0" baseline="0" noProof="0">
              <a:ln>
                <a:noFill/>
              </a:ln>
              <a:solidFill>
                <a:srgbClr val="000000"/>
              </a:solidFill>
              <a:effectLst/>
              <a:uLnTx/>
              <a:uFillTx/>
              <a:latin typeface="Verdana" pitchFamily="34" charset="0"/>
              <a:ea typeface="ＭＳ Ｐゴシック" pitchFamily="34" charset="-128"/>
              <a:cs typeface="+mn-cs"/>
            </a:endParaRPr>
          </a:p>
        </p:txBody>
      </p:sp>
    </p:spTree>
    <p:extLst>
      <p:ext uri="{BB962C8B-B14F-4D97-AF65-F5344CB8AC3E}">
        <p14:creationId xmlns:p14="http://schemas.microsoft.com/office/powerpoint/2010/main" val="3420602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63676C5-EC3D-48E3-948F-3E176A60030C}" type="slidenum">
              <a:rPr kumimoji="0" lang="en-US" sz="3200" b="1" i="0" u="none" strike="noStrike" kern="1200" cap="none" spc="0" normalizeH="0" baseline="0" noProof="0" smtClean="0">
                <a:ln>
                  <a:noFill/>
                </a:ln>
                <a:solidFill>
                  <a:srgbClr val="000000"/>
                </a:solidFill>
                <a:effectLst/>
                <a:uLnTx/>
                <a:uFillTx/>
                <a:latin typeface="Verdana" pitchFamily="34" charset="0"/>
                <a:ea typeface="ＭＳ Ｐゴシック"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18</a:t>
            </a:fld>
            <a:endParaRPr kumimoji="0" lang="en-US" sz="3200" b="1" i="0" u="none" strike="noStrike" kern="1200" cap="none" spc="0" normalizeH="0" baseline="0" noProof="0">
              <a:ln>
                <a:noFill/>
              </a:ln>
              <a:solidFill>
                <a:srgbClr val="000000"/>
              </a:solidFill>
              <a:effectLst/>
              <a:uLnTx/>
              <a:uFillTx/>
              <a:latin typeface="Verdana" pitchFamily="34" charset="0"/>
              <a:ea typeface="ＭＳ Ｐゴシック" pitchFamily="34" charset="-128"/>
              <a:cs typeface="+mn-cs"/>
            </a:endParaRPr>
          </a:p>
        </p:txBody>
      </p:sp>
    </p:spTree>
    <p:extLst>
      <p:ext uri="{BB962C8B-B14F-4D97-AF65-F5344CB8AC3E}">
        <p14:creationId xmlns:p14="http://schemas.microsoft.com/office/powerpoint/2010/main" val="411257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3676C5-EC3D-48E3-948F-3E176A60030C}" type="slidenum">
              <a:rPr lang="en-US" smtClean="0"/>
              <a:pPr>
                <a:defRPr/>
              </a:pPr>
              <a:t>19</a:t>
            </a:fld>
            <a:endParaRPr lang="en-US"/>
          </a:p>
        </p:txBody>
      </p:sp>
    </p:spTree>
    <p:extLst>
      <p:ext uri="{BB962C8B-B14F-4D97-AF65-F5344CB8AC3E}">
        <p14:creationId xmlns:p14="http://schemas.microsoft.com/office/powerpoint/2010/main" val="1922616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50281666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69550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8413" y="476250"/>
            <a:ext cx="1804987" cy="5619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31863" y="476250"/>
            <a:ext cx="5264150" cy="5619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341839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476250"/>
            <a:ext cx="7162800" cy="1143000"/>
          </a:xfrm>
        </p:spPr>
        <p:txBody>
          <a:bodyPr/>
          <a:lstStyle/>
          <a:p>
            <a:r>
              <a:rPr lang="en-US"/>
              <a:t>Click to edit Master title style</a:t>
            </a:r>
          </a:p>
        </p:txBody>
      </p:sp>
      <p:sp>
        <p:nvSpPr>
          <p:cNvPr id="3" name="Text Placeholder 2"/>
          <p:cNvSpPr>
            <a:spLocks noGrp="1"/>
          </p:cNvSpPr>
          <p:nvPr>
            <p:ph type="body" sz="half" idx="1"/>
          </p:nvPr>
        </p:nvSpPr>
        <p:spPr>
          <a:xfrm>
            <a:off x="990600" y="1981200"/>
            <a:ext cx="3505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505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812464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31863" y="476250"/>
            <a:ext cx="7162800" cy="1143000"/>
          </a:xfrm>
        </p:spPr>
        <p:txBody>
          <a:bodyPr/>
          <a:lstStyle/>
          <a:p>
            <a:r>
              <a:rPr lang="en-US"/>
              <a:t>Click to edit Master title style</a:t>
            </a:r>
          </a:p>
        </p:txBody>
      </p:sp>
      <p:sp>
        <p:nvSpPr>
          <p:cNvPr id="3" name="Table Placeholder 2"/>
          <p:cNvSpPr>
            <a:spLocks noGrp="1"/>
          </p:cNvSpPr>
          <p:nvPr>
            <p:ph type="tbl" idx="1"/>
          </p:nvPr>
        </p:nvSpPr>
        <p:spPr>
          <a:xfrm>
            <a:off x="990600" y="1981200"/>
            <a:ext cx="7162800" cy="4114800"/>
          </a:xfrm>
        </p:spPr>
        <p:txBody>
          <a:bodyPr/>
          <a:lstStyle/>
          <a:p>
            <a:pPr lvl="0"/>
            <a:endParaRPr lang="en-US" noProof="0"/>
          </a:p>
        </p:txBody>
      </p:sp>
    </p:spTree>
    <p:extLst>
      <p:ext uri="{BB962C8B-B14F-4D97-AF65-F5344CB8AC3E}">
        <p14:creationId xmlns:p14="http://schemas.microsoft.com/office/powerpoint/2010/main" val="385810042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31863" y="476250"/>
            <a:ext cx="7162800" cy="1143000"/>
          </a:xfrm>
        </p:spPr>
        <p:txBody>
          <a:bodyPr/>
          <a:lstStyle/>
          <a:p>
            <a:r>
              <a:rPr lang="en-US"/>
              <a:t>Click to edit Master title style</a:t>
            </a:r>
          </a:p>
        </p:txBody>
      </p:sp>
      <p:sp>
        <p:nvSpPr>
          <p:cNvPr id="3" name="Chart Placeholder 2"/>
          <p:cNvSpPr>
            <a:spLocks noGrp="1"/>
          </p:cNvSpPr>
          <p:nvPr>
            <p:ph type="chart" idx="1"/>
          </p:nvPr>
        </p:nvSpPr>
        <p:spPr>
          <a:xfrm>
            <a:off x="990600" y="1981200"/>
            <a:ext cx="7162800" cy="4114800"/>
          </a:xfrm>
        </p:spPr>
        <p:txBody>
          <a:bodyPr/>
          <a:lstStyle/>
          <a:p>
            <a:pPr lvl="0"/>
            <a:endParaRPr lang="en-US" noProof="0"/>
          </a:p>
        </p:txBody>
      </p:sp>
    </p:spTree>
    <p:extLst>
      <p:ext uri="{BB962C8B-B14F-4D97-AF65-F5344CB8AC3E}">
        <p14:creationId xmlns:p14="http://schemas.microsoft.com/office/powerpoint/2010/main" val="305881693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31863" y="476250"/>
            <a:ext cx="7221537" cy="5619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710264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1017D"/>
                </a:solidFill>
                <a:latin typeface="Verdana" pitchFamily="34" charset="0"/>
                <a:ea typeface="Verdana" pitchFamily="34" charset="0"/>
                <a:cs typeface="Verdana" pitchFamily="34" charset="0"/>
              </a:defRPr>
            </a:lvl1pPr>
          </a:lstStyle>
          <a:p>
            <a:r>
              <a:rPr lang="en-US" dirty="0"/>
              <a:t>Click to edit Master title style</a:t>
            </a:r>
          </a:p>
        </p:txBody>
      </p:sp>
      <p:sp>
        <p:nvSpPr>
          <p:cNvPr id="3" name="Date Placeholder 2"/>
          <p:cNvSpPr>
            <a:spLocks noGrp="1"/>
          </p:cNvSpPr>
          <p:nvPr>
            <p:ph type="dt" sz="half" idx="10"/>
          </p:nvPr>
        </p:nvSpPr>
        <p:spPr>
          <a:xfrm>
            <a:off x="457200" y="6245225"/>
            <a:ext cx="2133600" cy="476250"/>
          </a:xfrm>
          <a:prstGeom prst="rect">
            <a:avLst/>
          </a:prstGeom>
        </p:spPr>
        <p:txBody>
          <a:bodyPr/>
          <a:lstStyle/>
          <a:p>
            <a:pPr eaLnBrk="1" hangingPunct="1"/>
            <a:endParaRPr lang="en-US" b="0">
              <a:solidFill>
                <a:srgbClr val="000000"/>
              </a:solidFill>
              <a:latin typeface="Arial" charset="0"/>
              <a:ea typeface="+mn-ea"/>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p>
            <a:pPr eaLnBrk="1" hangingPunct="1"/>
            <a:endParaRPr lang="en-US" b="0">
              <a:solidFill>
                <a:srgbClr val="000000"/>
              </a:solidFill>
              <a:latin typeface="Arial" charset="0"/>
              <a:ea typeface="+mn-ea"/>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p>
            <a:pPr eaLnBrk="1" hangingPunct="1"/>
            <a:fld id="{BD25A5C2-E137-4781-BF0A-006B65C46AFB}" type="slidenum">
              <a:rPr lang="en-US" b="0" smtClean="0">
                <a:solidFill>
                  <a:srgbClr val="000000"/>
                </a:solidFill>
                <a:latin typeface="Arial" charset="0"/>
                <a:ea typeface="+mn-ea"/>
              </a:rPr>
              <a:pPr eaLnBrk="1" hangingPunct="1"/>
              <a:t>‹#›</a:t>
            </a:fld>
            <a:endParaRPr lang="en-US" b="0">
              <a:solidFill>
                <a:srgbClr val="000000"/>
              </a:solidFill>
              <a:latin typeface="Arial" charset="0"/>
              <a:ea typeface="+mn-ea"/>
            </a:endParaRPr>
          </a:p>
        </p:txBody>
      </p:sp>
    </p:spTree>
    <p:extLst>
      <p:ext uri="{BB962C8B-B14F-4D97-AF65-F5344CB8AC3E}">
        <p14:creationId xmlns:p14="http://schemas.microsoft.com/office/powerpoint/2010/main" val="186984305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9698" name="Title Placeholder 1"/>
          <p:cNvSpPr>
            <a:spLocks noGrp="1"/>
          </p:cNvSpPr>
          <p:nvPr>
            <p:ph type="ctrTitle"/>
          </p:nvPr>
        </p:nvSpPr>
        <p:spPr>
          <a:xfrm>
            <a:off x="685800" y="2130425"/>
            <a:ext cx="7772400" cy="1470025"/>
          </a:xfrm>
        </p:spPr>
        <p:txBody>
          <a:bodyPr/>
          <a:lstStyle>
            <a:lvl1pPr>
              <a:defRPr b="1" smtClean="0"/>
            </a:lvl1pPr>
          </a:lstStyle>
          <a:p>
            <a:r>
              <a:rPr lang="en-US"/>
              <a:t>Click to edit Master title style</a:t>
            </a:r>
          </a:p>
        </p:txBody>
      </p:sp>
      <p:sp>
        <p:nvSpPr>
          <p:cNvPr id="29699" name="Text Placeholder 2"/>
          <p:cNvSpPr>
            <a:spLocks noGrp="1"/>
          </p:cNvSpPr>
          <p:nvPr>
            <p:ph type="subTitle" idx="1"/>
          </p:nvPr>
        </p:nvSpPr>
        <p:spPr>
          <a:xfrm>
            <a:off x="1371600" y="3886200"/>
            <a:ext cx="6400800" cy="1752600"/>
          </a:xfrm>
        </p:spPr>
        <p:txBody>
          <a:bodyPr/>
          <a:lstStyle>
            <a:lvl1pPr marL="0" indent="0" algn="ctr">
              <a:buFont typeface="Arial" charset="0"/>
              <a:buNone/>
              <a:defRPr smtClean="0"/>
            </a:lvl1pPr>
          </a:lstStyle>
          <a:p>
            <a:r>
              <a:rPr lang="en-US"/>
              <a:t>Click to edit Master subtitle style</a:t>
            </a:r>
          </a:p>
        </p:txBody>
      </p:sp>
      <p:sp>
        <p:nvSpPr>
          <p:cNvPr id="4" name="Date Placeholder 3"/>
          <p:cNvSpPr>
            <a:spLocks noGrp="1"/>
          </p:cNvSpPr>
          <p:nvPr>
            <p:ph type="dt" sz="half" idx="10"/>
          </p:nvPr>
        </p:nvSpPr>
        <p:spPr>
          <a:xfrm>
            <a:off x="457200" y="6245225"/>
            <a:ext cx="2133600" cy="476250"/>
          </a:xfrm>
        </p:spPr>
        <p:txBody>
          <a:bodyPr/>
          <a:lstStyle>
            <a:lvl1pPr algn="l">
              <a:defRPr sz="1200">
                <a:solidFill>
                  <a:schemeClr val="tx1">
                    <a:tint val="75000"/>
                  </a:schemeClr>
                </a:solidFill>
              </a:defRPr>
            </a:lvl1pPr>
          </a:lstStyle>
          <a:p>
            <a:pPr>
              <a:defRPr/>
            </a:pPr>
            <a:fld id="{D55B70BD-512F-4B0C-BDE0-F58AD0BAE19C}" type="datetimeFigureOut">
              <a:rPr lang="en-US">
                <a:solidFill>
                  <a:prstClr val="black">
                    <a:tint val="75000"/>
                  </a:prstClr>
                </a:solidFill>
              </a:rPr>
              <a:pPr>
                <a:defRPr/>
              </a:pPr>
              <a:t>6/13/2023</a:t>
            </a:fld>
            <a:endParaRPr lang="en-US">
              <a:solidFill>
                <a:prstClr val="black">
                  <a:tint val="75000"/>
                </a:prstClr>
              </a:solidFill>
            </a:endParaRPr>
          </a:p>
        </p:txBody>
      </p:sp>
      <p:sp>
        <p:nvSpPr>
          <p:cNvPr id="5" name="Footer Placeholder 4"/>
          <p:cNvSpPr>
            <a:spLocks noGrp="1"/>
          </p:cNvSpPr>
          <p:nvPr>
            <p:ph type="ftr" sz="quarter" idx="11"/>
          </p:nvPr>
        </p:nvSpPr>
        <p:spPr>
          <a:xfrm>
            <a:off x="3124200" y="6245225"/>
            <a:ext cx="2895600" cy="476250"/>
          </a:xfrm>
        </p:spPr>
        <p:txBody>
          <a:bodyP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lgn="r">
              <a:defRPr sz="1200">
                <a:solidFill>
                  <a:schemeClr val="tx1">
                    <a:tint val="75000"/>
                  </a:schemeClr>
                </a:solidFill>
              </a:defRPr>
            </a:lvl1pPr>
          </a:lstStyle>
          <a:p>
            <a:pPr>
              <a:defRPr/>
            </a:pPr>
            <a:fld id="{011B0607-E71B-4DB0-8897-ADD2447CEF4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7219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F221A42-852E-402F-8872-F2E1D75C4B08}" type="datetimeFigureOut">
              <a:rPr lang="en-US">
                <a:solidFill>
                  <a:prstClr val="black">
                    <a:tint val="75000"/>
                  </a:prstClr>
                </a:solidFill>
              </a:rPr>
              <a:pPr>
                <a:defRPr/>
              </a:pPr>
              <a:t>6/13/2023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802324-D874-4FD7-8A54-50076A72BDA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57819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5117BE7-1369-4CED-A92C-06D390BFAE71}" type="datetimeFigureOut">
              <a:rPr lang="en-US">
                <a:solidFill>
                  <a:prstClr val="black">
                    <a:tint val="75000"/>
                  </a:prstClr>
                </a:solidFill>
              </a:rPr>
              <a:pPr>
                <a:defRPr/>
              </a:pPr>
              <a:t>6/13/2023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7ADC267-26FB-4DE9-BA27-113AB556008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15372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270835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A6CECDB-48C3-4EEA-9015-7E25C9044ACF}" type="datetimeFigureOut">
              <a:rPr lang="en-US">
                <a:solidFill>
                  <a:prstClr val="black">
                    <a:tint val="75000"/>
                  </a:prstClr>
                </a:solidFill>
              </a:rPr>
              <a:pPr>
                <a:defRPr/>
              </a:pPr>
              <a:t>6/13/2023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DD92BB-6DFC-4CDA-B9FE-F4A9D11ECF8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27586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06D13AD-6F3B-479D-83DA-425105BC94B5}" type="datetimeFigureOut">
              <a:rPr lang="en-US">
                <a:solidFill>
                  <a:prstClr val="black">
                    <a:tint val="75000"/>
                  </a:prstClr>
                </a:solidFill>
              </a:rPr>
              <a:pPr>
                <a:defRPr/>
              </a:pPr>
              <a:t>6/13/2023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296338E-81BB-422C-A941-DA89D7AD1DB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90072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457E58C-0B75-4B22-B0DB-CB5FB9BEADD0}" type="datetimeFigureOut">
              <a:rPr lang="en-US">
                <a:solidFill>
                  <a:prstClr val="black">
                    <a:tint val="75000"/>
                  </a:prstClr>
                </a:solidFill>
              </a:rPr>
              <a:pPr>
                <a:defRPr/>
              </a:pPr>
              <a:t>6/13/2023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3272D66-C22A-4FE0-B825-630413228A1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623200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F273D74-5664-4069-A00C-A36662118A90}" type="datetimeFigureOut">
              <a:rPr lang="en-US">
                <a:solidFill>
                  <a:prstClr val="black">
                    <a:tint val="75000"/>
                  </a:prstClr>
                </a:solidFill>
              </a:rPr>
              <a:pPr>
                <a:defRPr/>
              </a:pPr>
              <a:t>6/13/2023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9174D62-ACAC-44A9-B203-4477E75EA0F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35617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050958F-E5A7-462C-8193-F029119B1761}" type="datetimeFigureOut">
              <a:rPr lang="en-US">
                <a:solidFill>
                  <a:prstClr val="black">
                    <a:tint val="75000"/>
                  </a:prstClr>
                </a:solidFill>
              </a:rPr>
              <a:pPr>
                <a:defRPr/>
              </a:pPr>
              <a:t>6/13/2023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187BAFE-12B4-4631-B46F-D2BD5FC0BB0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811092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BD627BF-063E-4D4E-B64F-004C0626BDDA}" type="datetimeFigureOut">
              <a:rPr lang="en-US">
                <a:solidFill>
                  <a:prstClr val="black">
                    <a:tint val="75000"/>
                  </a:prstClr>
                </a:solidFill>
              </a:rPr>
              <a:pPr>
                <a:defRPr/>
              </a:pPr>
              <a:t>6/13/2023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8CA894C-7298-4BC5-8D77-218FB07DF72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082767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8B9ECCC-B43A-4E6D-A77C-7F04C9C2F845}" type="datetimeFigureOut">
              <a:rPr lang="en-US">
                <a:solidFill>
                  <a:prstClr val="black">
                    <a:tint val="75000"/>
                  </a:prstClr>
                </a:solidFill>
              </a:rPr>
              <a:pPr>
                <a:defRPr/>
              </a:pPr>
              <a:t>6/13/2023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A25A1DC-1A1E-4758-8289-CD3BDEE7F2A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539386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52A2439-5D93-48CE-BAFB-5E7B662CF1C2}" type="datetimeFigureOut">
              <a:rPr lang="en-US">
                <a:solidFill>
                  <a:prstClr val="black">
                    <a:tint val="75000"/>
                  </a:prstClr>
                </a:solidFill>
              </a:rPr>
              <a:pPr>
                <a:defRPr/>
              </a:pPr>
              <a:t>6/13/2023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56886BB-8585-4C7A-AAAE-3F36AE175B9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395681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6FD907-A3B4-4E33-B830-DEDC624BCF1A}" type="datetimeFigureOut">
              <a:rPr lang="en-US">
                <a:solidFill>
                  <a:prstClr val="black">
                    <a:tint val="75000"/>
                  </a:prstClr>
                </a:solidFill>
              </a:rPr>
              <a:pPr>
                <a:defRPr/>
              </a:pPr>
              <a:t>6/13/2023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F14BFE7-30BD-4E92-8DDC-0CDD9B0089A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741803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9698" name="Title Placeholder 1"/>
          <p:cNvSpPr>
            <a:spLocks noGrp="1"/>
          </p:cNvSpPr>
          <p:nvPr>
            <p:ph type="ctrTitle"/>
          </p:nvPr>
        </p:nvSpPr>
        <p:spPr>
          <a:xfrm>
            <a:off x="685800" y="2130425"/>
            <a:ext cx="7772400" cy="1470025"/>
          </a:xfrm>
        </p:spPr>
        <p:txBody>
          <a:bodyPr/>
          <a:lstStyle>
            <a:lvl1pPr>
              <a:defRPr b="1" smtClean="0"/>
            </a:lvl1pPr>
          </a:lstStyle>
          <a:p>
            <a:r>
              <a:rPr lang="en-US"/>
              <a:t>Click to edit Master title style</a:t>
            </a:r>
          </a:p>
        </p:txBody>
      </p:sp>
      <p:sp>
        <p:nvSpPr>
          <p:cNvPr id="29699" name="Text Placeholder 2"/>
          <p:cNvSpPr>
            <a:spLocks noGrp="1"/>
          </p:cNvSpPr>
          <p:nvPr>
            <p:ph type="subTitle" idx="1"/>
          </p:nvPr>
        </p:nvSpPr>
        <p:spPr>
          <a:xfrm>
            <a:off x="1371600" y="3886200"/>
            <a:ext cx="6400800" cy="1752600"/>
          </a:xfrm>
        </p:spPr>
        <p:txBody>
          <a:bodyPr/>
          <a:lstStyle>
            <a:lvl1pPr marL="0" indent="0" algn="ctr">
              <a:buFont typeface="Arial" charset="0"/>
              <a:buNone/>
              <a:defRPr smtClean="0"/>
            </a:lvl1pPr>
          </a:lstStyle>
          <a:p>
            <a:r>
              <a:rPr lang="en-US"/>
              <a:t>Click to edit Master subtitle style</a:t>
            </a:r>
          </a:p>
        </p:txBody>
      </p:sp>
      <p:sp>
        <p:nvSpPr>
          <p:cNvPr id="4" name="Date Placeholder 3"/>
          <p:cNvSpPr>
            <a:spLocks noGrp="1"/>
          </p:cNvSpPr>
          <p:nvPr>
            <p:ph type="dt" sz="half" idx="10"/>
          </p:nvPr>
        </p:nvSpPr>
        <p:spPr>
          <a:xfrm>
            <a:off x="457200" y="6245225"/>
            <a:ext cx="2133600" cy="476250"/>
          </a:xfrm>
        </p:spPr>
        <p:txBody>
          <a:bodyPr/>
          <a:lstStyle>
            <a:lvl1pPr algn="l">
              <a:defRPr sz="1200">
                <a:solidFill>
                  <a:schemeClr val="tx1">
                    <a:tint val="75000"/>
                  </a:schemeClr>
                </a:solidFill>
              </a:defRPr>
            </a:lvl1pPr>
          </a:lstStyle>
          <a:p>
            <a:pPr>
              <a:defRPr/>
            </a:pPr>
            <a:fld id="{D55B70BD-512F-4B0C-BDE0-F58AD0BAE19C}" type="datetimeFigureOut">
              <a:rPr lang="en-US">
                <a:solidFill>
                  <a:prstClr val="black">
                    <a:tint val="75000"/>
                  </a:prstClr>
                </a:solidFill>
              </a:rPr>
              <a:pPr>
                <a:defRPr/>
              </a:pPr>
              <a:t>6/13/2023</a:t>
            </a:fld>
            <a:endParaRPr lang="en-US">
              <a:solidFill>
                <a:prstClr val="black">
                  <a:tint val="75000"/>
                </a:prstClr>
              </a:solidFill>
            </a:endParaRPr>
          </a:p>
        </p:txBody>
      </p:sp>
      <p:sp>
        <p:nvSpPr>
          <p:cNvPr id="5" name="Footer Placeholder 4"/>
          <p:cNvSpPr>
            <a:spLocks noGrp="1"/>
          </p:cNvSpPr>
          <p:nvPr>
            <p:ph type="ftr" sz="quarter" idx="11"/>
          </p:nvPr>
        </p:nvSpPr>
        <p:spPr>
          <a:xfrm>
            <a:off x="3124200" y="6245225"/>
            <a:ext cx="2895600" cy="476250"/>
          </a:xfrm>
        </p:spPr>
        <p:txBody>
          <a:bodyP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lgn="r">
              <a:defRPr sz="1200">
                <a:solidFill>
                  <a:schemeClr val="tx1">
                    <a:tint val="75000"/>
                  </a:schemeClr>
                </a:solidFill>
              </a:defRPr>
            </a:lvl1pPr>
          </a:lstStyle>
          <a:p>
            <a:pPr>
              <a:defRPr/>
            </a:pPr>
            <a:fld id="{011B0607-E71B-4DB0-8897-ADD2447CEF4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0226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7920894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F221A42-852E-402F-8872-F2E1D75C4B08}" type="datetimeFigureOut">
              <a:rPr lang="en-US">
                <a:solidFill>
                  <a:prstClr val="black">
                    <a:tint val="75000"/>
                  </a:prstClr>
                </a:solidFill>
              </a:rPr>
              <a:pPr>
                <a:defRPr/>
              </a:pPr>
              <a:t>6/13/2023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802324-D874-4FD7-8A54-50076A72BDA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89453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5117BE7-1369-4CED-A92C-06D390BFAE71}" type="datetimeFigureOut">
              <a:rPr lang="en-US">
                <a:solidFill>
                  <a:prstClr val="black">
                    <a:tint val="75000"/>
                  </a:prstClr>
                </a:solidFill>
              </a:rPr>
              <a:pPr>
                <a:defRPr/>
              </a:pPr>
              <a:t>6/13/2023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7ADC267-26FB-4DE9-BA27-113AB556008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367246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A6CECDB-48C3-4EEA-9015-7E25C9044ACF}" type="datetimeFigureOut">
              <a:rPr lang="en-US">
                <a:solidFill>
                  <a:prstClr val="black">
                    <a:tint val="75000"/>
                  </a:prstClr>
                </a:solidFill>
              </a:rPr>
              <a:pPr>
                <a:defRPr/>
              </a:pPr>
              <a:t>6/13/2023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DD92BB-6DFC-4CDA-B9FE-F4A9D11ECF8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37262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06D13AD-6F3B-479D-83DA-425105BC94B5}" type="datetimeFigureOut">
              <a:rPr lang="en-US">
                <a:solidFill>
                  <a:prstClr val="black">
                    <a:tint val="75000"/>
                  </a:prstClr>
                </a:solidFill>
              </a:rPr>
              <a:pPr>
                <a:defRPr/>
              </a:pPr>
              <a:t>6/13/2023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296338E-81BB-422C-A941-DA89D7AD1DB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034748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457E58C-0B75-4B22-B0DB-CB5FB9BEADD0}" type="datetimeFigureOut">
              <a:rPr lang="en-US">
                <a:solidFill>
                  <a:prstClr val="black">
                    <a:tint val="75000"/>
                  </a:prstClr>
                </a:solidFill>
              </a:rPr>
              <a:pPr>
                <a:defRPr/>
              </a:pPr>
              <a:t>6/13/2023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3272D66-C22A-4FE0-B825-630413228A1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78473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F273D74-5664-4069-A00C-A36662118A90}" type="datetimeFigureOut">
              <a:rPr lang="en-US">
                <a:solidFill>
                  <a:prstClr val="black">
                    <a:tint val="75000"/>
                  </a:prstClr>
                </a:solidFill>
              </a:rPr>
              <a:pPr>
                <a:defRPr/>
              </a:pPr>
              <a:t>6/13/2023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9174D62-ACAC-44A9-B203-4477E75EA0F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28809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050958F-E5A7-462C-8193-F029119B1761}" type="datetimeFigureOut">
              <a:rPr lang="en-US">
                <a:solidFill>
                  <a:prstClr val="black">
                    <a:tint val="75000"/>
                  </a:prstClr>
                </a:solidFill>
              </a:rPr>
              <a:pPr>
                <a:defRPr/>
              </a:pPr>
              <a:t>6/13/2023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187BAFE-12B4-4631-B46F-D2BD5FC0BB0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028785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BD627BF-063E-4D4E-B64F-004C0626BDDA}" type="datetimeFigureOut">
              <a:rPr lang="en-US">
                <a:solidFill>
                  <a:prstClr val="black">
                    <a:tint val="75000"/>
                  </a:prstClr>
                </a:solidFill>
              </a:rPr>
              <a:pPr>
                <a:defRPr/>
              </a:pPr>
              <a:t>6/13/2023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8CA894C-7298-4BC5-8D77-218FB07DF72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72767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8B9ECCC-B43A-4E6D-A77C-7F04C9C2F845}" type="datetimeFigureOut">
              <a:rPr lang="en-US">
                <a:solidFill>
                  <a:prstClr val="black">
                    <a:tint val="75000"/>
                  </a:prstClr>
                </a:solidFill>
              </a:rPr>
              <a:pPr>
                <a:defRPr/>
              </a:pPr>
              <a:t>6/13/2023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A25A1DC-1A1E-4758-8289-CD3BDEE7F2A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666769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52A2439-5D93-48CE-BAFB-5E7B662CF1C2}" type="datetimeFigureOut">
              <a:rPr lang="en-US">
                <a:solidFill>
                  <a:prstClr val="black">
                    <a:tint val="75000"/>
                  </a:prstClr>
                </a:solidFill>
              </a:rPr>
              <a:pPr>
                <a:defRPr/>
              </a:pPr>
              <a:t>6/13/2023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56886BB-8585-4C7A-AAAE-3F36AE175B9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5675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362367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6FD907-A3B4-4E33-B830-DEDC624BCF1A}" type="datetimeFigureOut">
              <a:rPr lang="en-US">
                <a:solidFill>
                  <a:prstClr val="black">
                    <a:tint val="75000"/>
                  </a:prstClr>
                </a:solidFill>
              </a:rPr>
              <a:pPr>
                <a:defRPr/>
              </a:pPr>
              <a:t>6/13/2023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F14BFE7-30BD-4E92-8DDC-0CDD9B0089A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41245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067091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56153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22277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9551655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0957474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931863" y="476250"/>
            <a:ext cx="716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27" name="Rectangle 6"/>
          <p:cNvSpPr>
            <a:spLocks noGrp="1" noChangeArrowheads="1"/>
          </p:cNvSpPr>
          <p:nvPr>
            <p:ph type="body" idx="1"/>
          </p:nvPr>
        </p:nvSpPr>
        <p:spPr bwMode="auto">
          <a:xfrm>
            <a:off x="990600" y="1981200"/>
            <a:ext cx="7162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77" r:id="rId15"/>
    <p:sldLayoutId id="2147483799" r:id="rId16"/>
  </p:sldLayoutIdLst>
  <p:transition/>
  <p:txStyles>
    <p:titleStyle>
      <a:lvl1pPr algn="ctr" rtl="0" eaLnBrk="0" fontAlgn="base" hangingPunct="0">
        <a:lnSpc>
          <a:spcPct val="90000"/>
        </a:lnSpc>
        <a:spcBef>
          <a:spcPct val="0"/>
        </a:spcBef>
        <a:spcAft>
          <a:spcPct val="0"/>
        </a:spcAft>
        <a:defRPr sz="4400" b="1">
          <a:solidFill>
            <a:srgbClr val="01017D"/>
          </a:solidFill>
          <a:latin typeface="Verdana" pitchFamily="34" charset="0"/>
          <a:ea typeface="Verdana" pitchFamily="34" charset="0"/>
          <a:cs typeface="Verdana" pitchFamily="34" charset="0"/>
        </a:defRPr>
      </a:lvl1pPr>
      <a:lvl2pPr algn="ctr" rtl="0" eaLnBrk="0" fontAlgn="base" hangingPunct="0">
        <a:lnSpc>
          <a:spcPct val="90000"/>
        </a:lnSpc>
        <a:spcBef>
          <a:spcPct val="0"/>
        </a:spcBef>
        <a:spcAft>
          <a:spcPct val="0"/>
        </a:spcAft>
        <a:defRPr sz="3600" b="1">
          <a:solidFill>
            <a:srgbClr val="FAFD00"/>
          </a:solidFill>
          <a:latin typeface="Tahoma" pitchFamily="34" charset="0"/>
          <a:ea typeface="ＭＳ Ｐゴシック" pitchFamily="34" charset="-128"/>
        </a:defRPr>
      </a:lvl2pPr>
      <a:lvl3pPr algn="ctr" rtl="0" eaLnBrk="0" fontAlgn="base" hangingPunct="0">
        <a:lnSpc>
          <a:spcPct val="90000"/>
        </a:lnSpc>
        <a:spcBef>
          <a:spcPct val="0"/>
        </a:spcBef>
        <a:spcAft>
          <a:spcPct val="0"/>
        </a:spcAft>
        <a:defRPr sz="3600" b="1">
          <a:solidFill>
            <a:srgbClr val="FAFD00"/>
          </a:solidFill>
          <a:latin typeface="Tahoma" pitchFamily="34" charset="0"/>
          <a:ea typeface="ＭＳ Ｐゴシック" pitchFamily="34" charset="-128"/>
        </a:defRPr>
      </a:lvl3pPr>
      <a:lvl4pPr algn="ctr" rtl="0" eaLnBrk="0" fontAlgn="base" hangingPunct="0">
        <a:lnSpc>
          <a:spcPct val="90000"/>
        </a:lnSpc>
        <a:spcBef>
          <a:spcPct val="0"/>
        </a:spcBef>
        <a:spcAft>
          <a:spcPct val="0"/>
        </a:spcAft>
        <a:defRPr sz="3600" b="1">
          <a:solidFill>
            <a:srgbClr val="FAFD00"/>
          </a:solidFill>
          <a:latin typeface="Tahoma" pitchFamily="34" charset="0"/>
          <a:ea typeface="ＭＳ Ｐゴシック" pitchFamily="34" charset="-128"/>
        </a:defRPr>
      </a:lvl4pPr>
      <a:lvl5pPr algn="ctr" rtl="0" eaLnBrk="0" fontAlgn="base" hangingPunct="0">
        <a:lnSpc>
          <a:spcPct val="90000"/>
        </a:lnSpc>
        <a:spcBef>
          <a:spcPct val="0"/>
        </a:spcBef>
        <a:spcAft>
          <a:spcPct val="0"/>
        </a:spcAft>
        <a:defRPr sz="3600" b="1">
          <a:solidFill>
            <a:srgbClr val="FAFD00"/>
          </a:solidFill>
          <a:latin typeface="Tahoma" pitchFamily="34" charset="0"/>
          <a:ea typeface="ＭＳ Ｐゴシック" pitchFamily="34" charset="-128"/>
        </a:defRPr>
      </a:lvl5pPr>
      <a:lvl6pPr marL="457200" algn="ctr" rtl="0" eaLnBrk="0" fontAlgn="base" hangingPunct="0">
        <a:lnSpc>
          <a:spcPct val="90000"/>
        </a:lnSpc>
        <a:spcBef>
          <a:spcPct val="0"/>
        </a:spcBef>
        <a:spcAft>
          <a:spcPct val="0"/>
        </a:spcAft>
        <a:defRPr sz="3600" b="1">
          <a:solidFill>
            <a:srgbClr val="FAFD00"/>
          </a:solidFill>
          <a:latin typeface="Techno" pitchFamily="-108" charset="0"/>
        </a:defRPr>
      </a:lvl6pPr>
      <a:lvl7pPr marL="914400" algn="ctr" rtl="0" eaLnBrk="0" fontAlgn="base" hangingPunct="0">
        <a:lnSpc>
          <a:spcPct val="90000"/>
        </a:lnSpc>
        <a:spcBef>
          <a:spcPct val="0"/>
        </a:spcBef>
        <a:spcAft>
          <a:spcPct val="0"/>
        </a:spcAft>
        <a:defRPr sz="3600" b="1">
          <a:solidFill>
            <a:srgbClr val="FAFD00"/>
          </a:solidFill>
          <a:latin typeface="Techno" pitchFamily="-108" charset="0"/>
        </a:defRPr>
      </a:lvl7pPr>
      <a:lvl8pPr marL="1371600" algn="ctr" rtl="0" eaLnBrk="0" fontAlgn="base" hangingPunct="0">
        <a:lnSpc>
          <a:spcPct val="90000"/>
        </a:lnSpc>
        <a:spcBef>
          <a:spcPct val="0"/>
        </a:spcBef>
        <a:spcAft>
          <a:spcPct val="0"/>
        </a:spcAft>
        <a:defRPr sz="3600" b="1">
          <a:solidFill>
            <a:srgbClr val="FAFD00"/>
          </a:solidFill>
          <a:latin typeface="Techno" pitchFamily="-108" charset="0"/>
        </a:defRPr>
      </a:lvl8pPr>
      <a:lvl9pPr marL="1828800" algn="ctr" rtl="0" eaLnBrk="0" fontAlgn="base" hangingPunct="0">
        <a:lnSpc>
          <a:spcPct val="90000"/>
        </a:lnSpc>
        <a:spcBef>
          <a:spcPct val="0"/>
        </a:spcBef>
        <a:spcAft>
          <a:spcPct val="0"/>
        </a:spcAft>
        <a:defRPr sz="3600" b="1">
          <a:solidFill>
            <a:srgbClr val="FAFD00"/>
          </a:solidFill>
          <a:latin typeface="Techno" pitchFamily="-108" charset="0"/>
        </a:defRPr>
      </a:lvl9pPr>
    </p:titleStyle>
    <p:bodyStyle>
      <a:lvl1pPr marL="285750" indent="-285750" algn="l" rtl="0" eaLnBrk="0" fontAlgn="base" hangingPunct="0">
        <a:lnSpc>
          <a:spcPct val="90000"/>
        </a:lnSpc>
        <a:spcBef>
          <a:spcPct val="30000"/>
        </a:spcBef>
        <a:spcAft>
          <a:spcPct val="0"/>
        </a:spcAft>
        <a:buClr>
          <a:schemeClr val="tx2"/>
        </a:buClr>
        <a:buSzPct val="100000"/>
        <a:buChar char="•"/>
        <a:defRPr sz="2600">
          <a:solidFill>
            <a:schemeClr val="tx2"/>
          </a:solidFill>
          <a:latin typeface="+mn-lt"/>
          <a:ea typeface="ＭＳ Ｐゴシック" pitchFamily="34" charset="-128"/>
          <a:cs typeface="+mn-cs"/>
        </a:defRPr>
      </a:lvl1pPr>
      <a:lvl2pPr marL="685800" indent="-228600" algn="l" rtl="0" eaLnBrk="0" fontAlgn="base" hangingPunct="0">
        <a:lnSpc>
          <a:spcPct val="90000"/>
        </a:lnSpc>
        <a:spcBef>
          <a:spcPct val="30000"/>
        </a:spcBef>
        <a:spcAft>
          <a:spcPct val="0"/>
        </a:spcAft>
        <a:buClr>
          <a:schemeClr val="tx2"/>
        </a:buClr>
        <a:buSzPct val="100000"/>
        <a:buChar char="•"/>
        <a:defRPr sz="2000">
          <a:solidFill>
            <a:schemeClr val="bg2"/>
          </a:solidFill>
          <a:latin typeface="+mn-lt"/>
          <a:ea typeface="ＭＳ Ｐゴシック" pitchFamily="-108" charset="-128"/>
        </a:defRPr>
      </a:lvl2pPr>
      <a:lvl3pPr marL="1143000" indent="-228600" algn="l" rtl="0" eaLnBrk="0" fontAlgn="base" hangingPunct="0">
        <a:lnSpc>
          <a:spcPct val="90000"/>
        </a:lnSpc>
        <a:spcBef>
          <a:spcPct val="30000"/>
        </a:spcBef>
        <a:spcAft>
          <a:spcPct val="0"/>
        </a:spcAft>
        <a:buClr>
          <a:schemeClr val="tx2"/>
        </a:buClr>
        <a:buSzPct val="100000"/>
        <a:buChar char="•"/>
        <a:defRPr b="1">
          <a:solidFill>
            <a:schemeClr val="tx2"/>
          </a:solidFill>
          <a:latin typeface="+mn-lt"/>
          <a:ea typeface="ＭＳ Ｐゴシック" pitchFamily="-108" charset="-128"/>
        </a:defRPr>
      </a:lvl3pPr>
      <a:lvl4pPr marL="1543050" indent="-171450" algn="l" rtl="0" eaLnBrk="0" fontAlgn="base" hangingPunct="0">
        <a:lnSpc>
          <a:spcPct val="90000"/>
        </a:lnSpc>
        <a:spcBef>
          <a:spcPct val="30000"/>
        </a:spcBef>
        <a:spcAft>
          <a:spcPct val="0"/>
        </a:spcAft>
        <a:buClr>
          <a:schemeClr val="tx2"/>
        </a:buClr>
        <a:buSzPct val="100000"/>
        <a:buChar char="•"/>
        <a:defRPr sz="1400" b="1">
          <a:solidFill>
            <a:schemeClr val="tx2"/>
          </a:solidFill>
          <a:latin typeface="+mn-lt"/>
          <a:ea typeface="ＭＳ Ｐゴシック" pitchFamily="-108" charset="-128"/>
        </a:defRPr>
      </a:lvl4pPr>
      <a:lvl5pPr marL="2000250" indent="-171450" algn="l" rtl="0" eaLnBrk="0" fontAlgn="base" hangingPunct="0">
        <a:lnSpc>
          <a:spcPct val="90000"/>
        </a:lnSpc>
        <a:spcBef>
          <a:spcPct val="30000"/>
        </a:spcBef>
        <a:spcAft>
          <a:spcPct val="0"/>
        </a:spcAft>
        <a:buClr>
          <a:schemeClr val="tx2"/>
        </a:buClr>
        <a:buSzPct val="100000"/>
        <a:buChar char="•"/>
        <a:defRPr sz="1400" b="1">
          <a:solidFill>
            <a:schemeClr val="tx2"/>
          </a:solidFill>
          <a:latin typeface="+mn-lt"/>
          <a:ea typeface="ＭＳ Ｐゴシック" pitchFamily="-108" charset="-128"/>
        </a:defRPr>
      </a:lvl5pPr>
      <a:lvl6pPr marL="2457450" indent="-171450" algn="l" rtl="0" eaLnBrk="0" fontAlgn="base" hangingPunct="0">
        <a:lnSpc>
          <a:spcPct val="90000"/>
        </a:lnSpc>
        <a:spcBef>
          <a:spcPct val="30000"/>
        </a:spcBef>
        <a:spcAft>
          <a:spcPct val="0"/>
        </a:spcAft>
        <a:buClr>
          <a:schemeClr val="tx2"/>
        </a:buClr>
        <a:buSzPct val="100000"/>
        <a:buChar char="•"/>
        <a:defRPr sz="1400" b="1">
          <a:solidFill>
            <a:schemeClr val="tx2"/>
          </a:solidFill>
          <a:latin typeface="+mn-lt"/>
          <a:ea typeface="ＭＳ Ｐゴシック" pitchFamily="-108" charset="-128"/>
        </a:defRPr>
      </a:lvl6pPr>
      <a:lvl7pPr marL="2914650" indent="-171450" algn="l" rtl="0" eaLnBrk="0" fontAlgn="base" hangingPunct="0">
        <a:lnSpc>
          <a:spcPct val="90000"/>
        </a:lnSpc>
        <a:spcBef>
          <a:spcPct val="30000"/>
        </a:spcBef>
        <a:spcAft>
          <a:spcPct val="0"/>
        </a:spcAft>
        <a:buClr>
          <a:schemeClr val="tx2"/>
        </a:buClr>
        <a:buSzPct val="100000"/>
        <a:buChar char="•"/>
        <a:defRPr sz="1400" b="1">
          <a:solidFill>
            <a:schemeClr val="tx2"/>
          </a:solidFill>
          <a:latin typeface="+mn-lt"/>
          <a:ea typeface="ＭＳ Ｐゴシック" pitchFamily="-108" charset="-128"/>
        </a:defRPr>
      </a:lvl7pPr>
      <a:lvl8pPr marL="3371850" indent="-171450" algn="l" rtl="0" eaLnBrk="0" fontAlgn="base" hangingPunct="0">
        <a:lnSpc>
          <a:spcPct val="90000"/>
        </a:lnSpc>
        <a:spcBef>
          <a:spcPct val="30000"/>
        </a:spcBef>
        <a:spcAft>
          <a:spcPct val="0"/>
        </a:spcAft>
        <a:buClr>
          <a:schemeClr val="tx2"/>
        </a:buClr>
        <a:buSzPct val="100000"/>
        <a:buChar char="•"/>
        <a:defRPr sz="1400" b="1">
          <a:solidFill>
            <a:schemeClr val="tx2"/>
          </a:solidFill>
          <a:latin typeface="+mn-lt"/>
          <a:ea typeface="ＭＳ Ｐゴシック" pitchFamily="-108" charset="-128"/>
        </a:defRPr>
      </a:lvl8pPr>
      <a:lvl9pPr marL="3829050" indent="-171450" algn="l" rtl="0" eaLnBrk="0" fontAlgn="base" hangingPunct="0">
        <a:lnSpc>
          <a:spcPct val="90000"/>
        </a:lnSpc>
        <a:spcBef>
          <a:spcPct val="30000"/>
        </a:spcBef>
        <a:spcAft>
          <a:spcPct val="0"/>
        </a:spcAft>
        <a:buClr>
          <a:schemeClr val="tx2"/>
        </a:buClr>
        <a:buSzPct val="100000"/>
        <a:buChar char="•"/>
        <a:defRPr sz="1400" b="1">
          <a:solidFill>
            <a:schemeClr val="tx2"/>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eaLnBrk="1" hangingPunct="1">
              <a:defRPr/>
            </a:pPr>
            <a:fld id="{1EA0671F-BC3E-47FD-B706-F1438F54BE46}" type="datetimeFigureOut">
              <a:rPr lang="en-US" b="0">
                <a:solidFill>
                  <a:prstClr val="black">
                    <a:tint val="75000"/>
                  </a:prstClr>
                </a:solidFill>
                <a:ea typeface="+mn-ea"/>
              </a:rPr>
              <a:pPr eaLnBrk="1" hangingPunct="1">
                <a:defRPr/>
              </a:pPr>
              <a:t>6/13/2023</a:t>
            </a:fld>
            <a:endParaRPr lang="en-US" b="0">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b="0">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eaLnBrk="1" hangingPunct="1">
              <a:defRPr/>
            </a:pPr>
            <a:fld id="{D0A95B26-EBB3-44FD-BBAD-588B5DE8C119}" type="slidenum">
              <a:rPr lang="en-US" b="0">
                <a:solidFill>
                  <a:prstClr val="black">
                    <a:tint val="75000"/>
                  </a:prstClr>
                </a:solidFill>
                <a:ea typeface="+mn-ea"/>
              </a:rPr>
              <a:pPr eaLnBrk="1" hangingPunct="1">
                <a:defRPr/>
              </a:pPr>
              <a:t>‹#›</a:t>
            </a:fld>
            <a:endParaRPr lang="en-US" b="0">
              <a:solidFill>
                <a:prstClr val="black">
                  <a:tint val="75000"/>
                </a:prstClr>
              </a:solidFill>
              <a:ea typeface="+mn-ea"/>
            </a:endParaRPr>
          </a:p>
        </p:txBody>
      </p:sp>
      <p:sp>
        <p:nvSpPr>
          <p:cNvPr id="1031" name="Line 4"/>
          <p:cNvSpPr>
            <a:spLocks noChangeShapeType="1"/>
          </p:cNvSpPr>
          <p:nvPr/>
        </p:nvSpPr>
        <p:spPr bwMode="auto">
          <a:xfrm>
            <a:off x="838200" y="1524000"/>
            <a:ext cx="7391400" cy="0"/>
          </a:xfrm>
          <a:prstGeom prst="line">
            <a:avLst/>
          </a:prstGeom>
          <a:noFill/>
          <a:ln w="127000">
            <a:solidFill>
              <a:srgbClr val="00B0F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prstClr val="black"/>
              </a:solidFill>
              <a:latin typeface="Arial" charset="0"/>
              <a:ea typeface="+mn-ea"/>
              <a:cs typeface="Arial" charset="0"/>
            </a:endParaRPr>
          </a:p>
        </p:txBody>
      </p:sp>
    </p:spTree>
    <p:extLst>
      <p:ext uri="{BB962C8B-B14F-4D97-AF65-F5344CB8AC3E}">
        <p14:creationId xmlns:p14="http://schemas.microsoft.com/office/powerpoint/2010/main" val="4041492977"/>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txStyles>
    <p:titleStyle>
      <a:lvl1pPr algn="ctr" rtl="0" eaLnBrk="0" fontAlgn="base" hangingPunct="0">
        <a:spcBef>
          <a:spcPct val="0"/>
        </a:spcBef>
        <a:spcAft>
          <a:spcPct val="0"/>
        </a:spcAft>
        <a:defRPr sz="3600" kern="1200">
          <a:solidFill>
            <a:srgbClr val="142F50"/>
          </a:solidFill>
          <a:latin typeface="Verdana" pitchFamily="34" charset="0"/>
          <a:ea typeface="+mj-ea"/>
          <a:cs typeface="+mj-cs"/>
        </a:defRPr>
      </a:lvl1pPr>
      <a:lvl2pPr algn="ctr" rtl="0" eaLnBrk="0" fontAlgn="base" hangingPunct="0">
        <a:spcBef>
          <a:spcPct val="0"/>
        </a:spcBef>
        <a:spcAft>
          <a:spcPct val="0"/>
        </a:spcAft>
        <a:defRPr sz="3600">
          <a:solidFill>
            <a:srgbClr val="142F50"/>
          </a:solidFill>
          <a:latin typeface="Verdana" pitchFamily="34" charset="0"/>
        </a:defRPr>
      </a:lvl2pPr>
      <a:lvl3pPr algn="ctr" rtl="0" eaLnBrk="0" fontAlgn="base" hangingPunct="0">
        <a:spcBef>
          <a:spcPct val="0"/>
        </a:spcBef>
        <a:spcAft>
          <a:spcPct val="0"/>
        </a:spcAft>
        <a:defRPr sz="3600">
          <a:solidFill>
            <a:srgbClr val="142F50"/>
          </a:solidFill>
          <a:latin typeface="Verdana" pitchFamily="34" charset="0"/>
        </a:defRPr>
      </a:lvl3pPr>
      <a:lvl4pPr algn="ctr" rtl="0" eaLnBrk="0" fontAlgn="base" hangingPunct="0">
        <a:spcBef>
          <a:spcPct val="0"/>
        </a:spcBef>
        <a:spcAft>
          <a:spcPct val="0"/>
        </a:spcAft>
        <a:defRPr sz="3600">
          <a:solidFill>
            <a:srgbClr val="142F50"/>
          </a:solidFill>
          <a:latin typeface="Verdana" pitchFamily="34" charset="0"/>
        </a:defRPr>
      </a:lvl4pPr>
      <a:lvl5pPr algn="ctr" rtl="0" eaLnBrk="0" fontAlgn="base" hangingPunct="0">
        <a:spcBef>
          <a:spcPct val="0"/>
        </a:spcBef>
        <a:spcAft>
          <a:spcPct val="0"/>
        </a:spcAft>
        <a:defRPr sz="3600">
          <a:solidFill>
            <a:srgbClr val="142F50"/>
          </a:solidFill>
          <a:latin typeface="Verdana" pitchFamily="34" charset="0"/>
        </a:defRPr>
      </a:lvl5pPr>
      <a:lvl6pPr marL="457200" algn="ctr" rtl="0" fontAlgn="base">
        <a:spcBef>
          <a:spcPct val="0"/>
        </a:spcBef>
        <a:spcAft>
          <a:spcPct val="0"/>
        </a:spcAft>
        <a:defRPr sz="3600">
          <a:solidFill>
            <a:srgbClr val="142F50"/>
          </a:solidFill>
          <a:latin typeface="Verdana" pitchFamily="34" charset="0"/>
        </a:defRPr>
      </a:lvl6pPr>
      <a:lvl7pPr marL="914400" algn="ctr" rtl="0" fontAlgn="base">
        <a:spcBef>
          <a:spcPct val="0"/>
        </a:spcBef>
        <a:spcAft>
          <a:spcPct val="0"/>
        </a:spcAft>
        <a:defRPr sz="3600">
          <a:solidFill>
            <a:srgbClr val="142F50"/>
          </a:solidFill>
          <a:latin typeface="Verdana" pitchFamily="34" charset="0"/>
        </a:defRPr>
      </a:lvl7pPr>
      <a:lvl8pPr marL="1371600" algn="ctr" rtl="0" fontAlgn="base">
        <a:spcBef>
          <a:spcPct val="0"/>
        </a:spcBef>
        <a:spcAft>
          <a:spcPct val="0"/>
        </a:spcAft>
        <a:defRPr sz="3600">
          <a:solidFill>
            <a:srgbClr val="142F50"/>
          </a:solidFill>
          <a:latin typeface="Verdana" pitchFamily="34" charset="0"/>
        </a:defRPr>
      </a:lvl8pPr>
      <a:lvl9pPr marL="1828800" algn="ctr" rtl="0" fontAlgn="base">
        <a:spcBef>
          <a:spcPct val="0"/>
        </a:spcBef>
        <a:spcAft>
          <a:spcPct val="0"/>
        </a:spcAft>
        <a:defRPr sz="3600">
          <a:solidFill>
            <a:srgbClr val="142F50"/>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142F50"/>
          </a:solidFill>
          <a:latin typeface="Verdana"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142F50"/>
          </a:solidFill>
          <a:latin typeface="Verdana"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142F50"/>
          </a:solidFill>
          <a:latin typeface="Verdana"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142F50"/>
          </a:solidFill>
          <a:latin typeface="Verdana"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142F50"/>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eaLnBrk="1" hangingPunct="1">
              <a:defRPr/>
            </a:pPr>
            <a:fld id="{1EA0671F-BC3E-47FD-B706-F1438F54BE46}" type="datetimeFigureOut">
              <a:rPr lang="en-US" b="0">
                <a:solidFill>
                  <a:prstClr val="black">
                    <a:tint val="75000"/>
                  </a:prstClr>
                </a:solidFill>
              </a:rPr>
              <a:pPr eaLnBrk="1" hangingPunct="1">
                <a:defRPr/>
              </a:pPr>
              <a:t>6/13/2023</a:t>
            </a:fld>
            <a:endParaRPr lang="en-US" b="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b="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eaLnBrk="1" hangingPunct="1">
              <a:defRPr/>
            </a:pPr>
            <a:fld id="{D0A95B26-EBB3-44FD-BBAD-588B5DE8C119}" type="slidenum">
              <a:rPr lang="en-US" b="0">
                <a:solidFill>
                  <a:prstClr val="black">
                    <a:tint val="75000"/>
                  </a:prstClr>
                </a:solidFill>
              </a:rPr>
              <a:pPr eaLnBrk="1" hangingPunct="1">
                <a:defRPr/>
              </a:pPr>
              <a:t>‹#›</a:t>
            </a:fld>
            <a:endParaRPr lang="en-US" b="0">
              <a:solidFill>
                <a:prstClr val="black">
                  <a:tint val="75000"/>
                </a:prstClr>
              </a:solidFill>
            </a:endParaRPr>
          </a:p>
        </p:txBody>
      </p:sp>
      <p:sp>
        <p:nvSpPr>
          <p:cNvPr id="1031" name="Line 4"/>
          <p:cNvSpPr>
            <a:spLocks noChangeShapeType="1"/>
          </p:cNvSpPr>
          <p:nvPr/>
        </p:nvSpPr>
        <p:spPr bwMode="auto">
          <a:xfrm>
            <a:off x="838200" y="1524000"/>
            <a:ext cx="7391400" cy="0"/>
          </a:xfrm>
          <a:prstGeom prst="line">
            <a:avLst/>
          </a:prstGeom>
          <a:noFill/>
          <a:ln w="127000">
            <a:solidFill>
              <a:srgbClr val="00B0F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b="0">
              <a:solidFill>
                <a:prstClr val="black"/>
              </a:solidFill>
              <a:latin typeface="Arial" charset="0"/>
              <a:cs typeface="Arial" charset="0"/>
            </a:endParaRPr>
          </a:p>
        </p:txBody>
      </p:sp>
    </p:spTree>
    <p:extLst>
      <p:ext uri="{BB962C8B-B14F-4D97-AF65-F5344CB8AC3E}">
        <p14:creationId xmlns:p14="http://schemas.microsoft.com/office/powerpoint/2010/main" val="407636035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Lst>
  <p:txStyles>
    <p:titleStyle>
      <a:lvl1pPr algn="ctr" rtl="0" eaLnBrk="0" fontAlgn="base" hangingPunct="0">
        <a:spcBef>
          <a:spcPct val="0"/>
        </a:spcBef>
        <a:spcAft>
          <a:spcPct val="0"/>
        </a:spcAft>
        <a:defRPr sz="3600" kern="1200">
          <a:solidFill>
            <a:srgbClr val="142F50"/>
          </a:solidFill>
          <a:latin typeface="Verdana" pitchFamily="34" charset="0"/>
          <a:ea typeface="+mj-ea"/>
          <a:cs typeface="+mj-cs"/>
        </a:defRPr>
      </a:lvl1pPr>
      <a:lvl2pPr algn="ctr" rtl="0" eaLnBrk="0" fontAlgn="base" hangingPunct="0">
        <a:spcBef>
          <a:spcPct val="0"/>
        </a:spcBef>
        <a:spcAft>
          <a:spcPct val="0"/>
        </a:spcAft>
        <a:defRPr sz="3600">
          <a:solidFill>
            <a:srgbClr val="142F50"/>
          </a:solidFill>
          <a:latin typeface="Verdana" pitchFamily="34" charset="0"/>
        </a:defRPr>
      </a:lvl2pPr>
      <a:lvl3pPr algn="ctr" rtl="0" eaLnBrk="0" fontAlgn="base" hangingPunct="0">
        <a:spcBef>
          <a:spcPct val="0"/>
        </a:spcBef>
        <a:spcAft>
          <a:spcPct val="0"/>
        </a:spcAft>
        <a:defRPr sz="3600">
          <a:solidFill>
            <a:srgbClr val="142F50"/>
          </a:solidFill>
          <a:latin typeface="Verdana" pitchFamily="34" charset="0"/>
        </a:defRPr>
      </a:lvl3pPr>
      <a:lvl4pPr algn="ctr" rtl="0" eaLnBrk="0" fontAlgn="base" hangingPunct="0">
        <a:spcBef>
          <a:spcPct val="0"/>
        </a:spcBef>
        <a:spcAft>
          <a:spcPct val="0"/>
        </a:spcAft>
        <a:defRPr sz="3600">
          <a:solidFill>
            <a:srgbClr val="142F50"/>
          </a:solidFill>
          <a:latin typeface="Verdana" pitchFamily="34" charset="0"/>
        </a:defRPr>
      </a:lvl4pPr>
      <a:lvl5pPr algn="ctr" rtl="0" eaLnBrk="0" fontAlgn="base" hangingPunct="0">
        <a:spcBef>
          <a:spcPct val="0"/>
        </a:spcBef>
        <a:spcAft>
          <a:spcPct val="0"/>
        </a:spcAft>
        <a:defRPr sz="3600">
          <a:solidFill>
            <a:srgbClr val="142F50"/>
          </a:solidFill>
          <a:latin typeface="Verdana" pitchFamily="34" charset="0"/>
        </a:defRPr>
      </a:lvl5pPr>
      <a:lvl6pPr marL="457200" algn="ctr" rtl="0" fontAlgn="base">
        <a:spcBef>
          <a:spcPct val="0"/>
        </a:spcBef>
        <a:spcAft>
          <a:spcPct val="0"/>
        </a:spcAft>
        <a:defRPr sz="3600">
          <a:solidFill>
            <a:srgbClr val="142F50"/>
          </a:solidFill>
          <a:latin typeface="Verdana" pitchFamily="34" charset="0"/>
        </a:defRPr>
      </a:lvl6pPr>
      <a:lvl7pPr marL="914400" algn="ctr" rtl="0" fontAlgn="base">
        <a:spcBef>
          <a:spcPct val="0"/>
        </a:spcBef>
        <a:spcAft>
          <a:spcPct val="0"/>
        </a:spcAft>
        <a:defRPr sz="3600">
          <a:solidFill>
            <a:srgbClr val="142F50"/>
          </a:solidFill>
          <a:latin typeface="Verdana" pitchFamily="34" charset="0"/>
        </a:defRPr>
      </a:lvl7pPr>
      <a:lvl8pPr marL="1371600" algn="ctr" rtl="0" fontAlgn="base">
        <a:spcBef>
          <a:spcPct val="0"/>
        </a:spcBef>
        <a:spcAft>
          <a:spcPct val="0"/>
        </a:spcAft>
        <a:defRPr sz="3600">
          <a:solidFill>
            <a:srgbClr val="142F50"/>
          </a:solidFill>
          <a:latin typeface="Verdana" pitchFamily="34" charset="0"/>
        </a:defRPr>
      </a:lvl8pPr>
      <a:lvl9pPr marL="1828800" algn="ctr" rtl="0" fontAlgn="base">
        <a:spcBef>
          <a:spcPct val="0"/>
        </a:spcBef>
        <a:spcAft>
          <a:spcPct val="0"/>
        </a:spcAft>
        <a:defRPr sz="3600">
          <a:solidFill>
            <a:srgbClr val="142F50"/>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142F50"/>
          </a:solidFill>
          <a:latin typeface="Verdana"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142F50"/>
          </a:solidFill>
          <a:latin typeface="Verdana"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142F50"/>
          </a:solidFill>
          <a:latin typeface="Verdana"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142F50"/>
          </a:solidFill>
          <a:latin typeface="Verdana"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142F50"/>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nlm.nih.gov/NIHbmic/generalist_repositories.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sharing.nih.gov/data-management-and-sharing-policy/planning-and-budgeting-for-data-management-and-sharing/writing-a-data-management-and-sharing-plan#after"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128">
            <a:extLst>
              <a:ext uri="{FF2B5EF4-FFF2-40B4-BE49-F238E27FC236}">
                <a16:creationId xmlns:a16="http://schemas.microsoft.com/office/drawing/2014/main" id="{FD5E3A56-B694-EF17-FF8A-D595246DB98A}"/>
              </a:ext>
            </a:extLst>
          </p:cNvPr>
          <p:cNvSpPr/>
          <p:nvPr/>
        </p:nvSpPr>
        <p:spPr>
          <a:xfrm>
            <a:off x="17218" y="2514600"/>
            <a:ext cx="8833337" cy="4343400"/>
          </a:xfrm>
          <a:prstGeom prst="rect">
            <a:avLst/>
          </a:prstGeom>
          <a:noFill/>
          <a:ln>
            <a:noFill/>
          </a:ln>
        </p:spPr>
        <p:txBody>
          <a:bodyPr lIns="91425" tIns="45700" rIns="91425" bIns="45700" anchor="t" anchorCtr="0">
            <a:noAutofit/>
          </a:bodyPr>
          <a:lstStyle/>
          <a:p>
            <a:pPr marL="457200" algn="ctr" eaLnBrk="1" fontAlgn="auto" hangingPunct="1">
              <a:lnSpc>
                <a:spcPct val="90000"/>
              </a:lnSpc>
              <a:spcBef>
                <a:spcPts val="0"/>
              </a:spcBef>
              <a:spcAft>
                <a:spcPts val="0"/>
              </a:spcAft>
              <a:buSzPct val="25000"/>
              <a:defRPr/>
            </a:pPr>
            <a:r>
              <a:rPr lang="en-US" kern="0" dirty="0">
                <a:solidFill>
                  <a:srgbClr val="01017D"/>
                </a:solidFill>
                <a:latin typeface="+mn-lt"/>
                <a:ea typeface="Arial Narrow"/>
                <a:cs typeface="Arial Narrow"/>
                <a:sym typeface="Arial Narrow"/>
                <a:rtl val="0"/>
              </a:rPr>
              <a:t>The 2023 NIH Data Management and Sharing Policy: Practical Advice for Data Sharing</a:t>
            </a:r>
          </a:p>
          <a:p>
            <a:pPr marL="457200" algn="ctr" eaLnBrk="1" fontAlgn="auto" hangingPunct="1">
              <a:lnSpc>
                <a:spcPct val="90000"/>
              </a:lnSpc>
              <a:spcBef>
                <a:spcPts val="0"/>
              </a:spcBef>
              <a:spcAft>
                <a:spcPts val="0"/>
              </a:spcAft>
              <a:buSzPct val="25000"/>
              <a:defRPr/>
            </a:pPr>
            <a:endParaRPr lang="en-US" sz="2000" kern="0" dirty="0">
              <a:solidFill>
                <a:srgbClr val="01017D"/>
              </a:solidFill>
              <a:latin typeface="+mn-lt"/>
              <a:ea typeface="Arial Narrow"/>
              <a:cs typeface="Arial Narrow"/>
              <a:sym typeface="Arial Narrow"/>
              <a:rtl val="0"/>
            </a:endParaRPr>
          </a:p>
          <a:p>
            <a:pPr marL="457200" algn="ctr" eaLnBrk="1" fontAlgn="auto" hangingPunct="1">
              <a:lnSpc>
                <a:spcPct val="90000"/>
              </a:lnSpc>
              <a:spcBef>
                <a:spcPts val="0"/>
              </a:spcBef>
              <a:spcAft>
                <a:spcPts val="0"/>
              </a:spcAft>
              <a:buSzPct val="25000"/>
              <a:defRPr/>
            </a:pPr>
            <a:r>
              <a:rPr lang="en-US" sz="2000" kern="0" dirty="0">
                <a:solidFill>
                  <a:srgbClr val="01017D"/>
                </a:solidFill>
                <a:latin typeface="+mn-lt"/>
                <a:ea typeface="Arial Narrow"/>
                <a:cs typeface="Arial Narrow"/>
                <a:sym typeface="Arial Narrow"/>
                <a:rtl val="0"/>
              </a:rPr>
              <a:t>Andrea Burnett-Hartman, PhD, MPH</a:t>
            </a:r>
          </a:p>
          <a:p>
            <a:pPr marL="457200" algn="ctr" eaLnBrk="1" fontAlgn="auto" hangingPunct="1">
              <a:lnSpc>
                <a:spcPct val="90000"/>
              </a:lnSpc>
              <a:spcBef>
                <a:spcPts val="0"/>
              </a:spcBef>
              <a:spcAft>
                <a:spcPts val="0"/>
              </a:spcAft>
              <a:buSzPct val="25000"/>
              <a:defRPr/>
            </a:pPr>
            <a:r>
              <a:rPr lang="en-US" sz="2000" kern="0" dirty="0">
                <a:solidFill>
                  <a:srgbClr val="01017D"/>
                </a:solidFill>
                <a:latin typeface="+mn-lt"/>
                <a:ea typeface="Arial Narrow"/>
                <a:cs typeface="Arial Narrow"/>
                <a:sym typeface="Arial Narrow"/>
                <a:rtl val="0"/>
              </a:rPr>
              <a:t>KPCO Institute for Health Research </a:t>
            </a:r>
          </a:p>
          <a:p>
            <a:pPr marL="457200" algn="ctr" eaLnBrk="1" fontAlgn="auto" hangingPunct="1">
              <a:lnSpc>
                <a:spcPct val="90000"/>
              </a:lnSpc>
              <a:spcBef>
                <a:spcPts val="0"/>
              </a:spcBef>
              <a:spcAft>
                <a:spcPts val="0"/>
              </a:spcAft>
              <a:buSzPct val="25000"/>
              <a:defRPr/>
            </a:pPr>
            <a:r>
              <a:rPr lang="en-US" sz="2000" kern="0" dirty="0">
                <a:solidFill>
                  <a:srgbClr val="01017D"/>
                </a:solidFill>
                <a:latin typeface="+mn-lt"/>
                <a:ea typeface="Arial Narrow"/>
                <a:cs typeface="Arial Narrow"/>
                <a:sym typeface="Arial Narrow"/>
                <a:rtl val="0"/>
              </a:rPr>
              <a:t>June 2023</a:t>
            </a:r>
          </a:p>
          <a:p>
            <a:pPr marL="457200" algn="ctr" eaLnBrk="1" fontAlgn="auto" hangingPunct="1">
              <a:lnSpc>
                <a:spcPct val="90000"/>
              </a:lnSpc>
              <a:spcBef>
                <a:spcPts val="0"/>
              </a:spcBef>
              <a:spcAft>
                <a:spcPts val="0"/>
              </a:spcAft>
              <a:buSzPct val="25000"/>
              <a:defRPr/>
            </a:pPr>
            <a:endParaRPr lang="en-US" sz="2000" i="1" kern="0" dirty="0">
              <a:solidFill>
                <a:srgbClr val="01017D"/>
              </a:solidFill>
              <a:latin typeface="+mn-lt"/>
              <a:ea typeface="Arial Narrow"/>
              <a:cs typeface="Arial Narrow"/>
              <a:sym typeface="Arial Narrow"/>
              <a:rtl val="0"/>
            </a:endParaRPr>
          </a:p>
          <a:p>
            <a:pPr marL="457200" algn="ctr" eaLnBrk="1" fontAlgn="auto" hangingPunct="1">
              <a:lnSpc>
                <a:spcPct val="90000"/>
              </a:lnSpc>
              <a:spcBef>
                <a:spcPts val="0"/>
              </a:spcBef>
              <a:spcAft>
                <a:spcPts val="0"/>
              </a:spcAft>
              <a:buSzPct val="25000"/>
              <a:defRPr/>
            </a:pPr>
            <a:r>
              <a:rPr lang="en-US" sz="2000" i="1" kern="0" dirty="0">
                <a:solidFill>
                  <a:srgbClr val="01017D"/>
                </a:solidFill>
                <a:latin typeface="+mn-lt"/>
                <a:ea typeface="Arial Narrow"/>
                <a:cs typeface="Arial Narrow"/>
                <a:sym typeface="Arial Narrow"/>
                <a:rtl val="0"/>
              </a:rPr>
              <a:t>Thanks to Larry Kushi and Alex Kramer</a:t>
            </a:r>
          </a:p>
          <a:p>
            <a:pPr marL="457200" algn="ctr" eaLnBrk="1" fontAlgn="auto" hangingPunct="1">
              <a:lnSpc>
                <a:spcPct val="90000"/>
              </a:lnSpc>
              <a:spcBef>
                <a:spcPts val="0"/>
              </a:spcBef>
              <a:spcAft>
                <a:spcPts val="0"/>
              </a:spcAft>
              <a:buSzPct val="25000"/>
              <a:defRPr/>
            </a:pPr>
            <a:endParaRPr lang="en-US" sz="2000" i="1" kern="0" dirty="0">
              <a:solidFill>
                <a:srgbClr val="01017D"/>
              </a:solidFill>
              <a:latin typeface="+mn-lt"/>
              <a:ea typeface="Arial Narrow"/>
              <a:cs typeface="Arial Narrow"/>
              <a:sym typeface="Arial Narrow"/>
              <a:rtl val="0"/>
            </a:endParaRPr>
          </a:p>
          <a:p>
            <a:pPr marL="457200" algn="ctr" eaLnBrk="1" fontAlgn="auto" hangingPunct="1">
              <a:lnSpc>
                <a:spcPct val="90000"/>
              </a:lnSpc>
              <a:spcBef>
                <a:spcPts val="0"/>
              </a:spcBef>
              <a:spcAft>
                <a:spcPts val="0"/>
              </a:spcAft>
              <a:buSzPct val="25000"/>
              <a:defRPr/>
            </a:pPr>
            <a:r>
              <a:rPr lang="en-US" sz="1800" dirty="0">
                <a:solidFill>
                  <a:srgbClr val="C00000"/>
                </a:solidFill>
              </a:rPr>
              <a:t>Note: Views/Opinions presented represent my own and do not represent KP or NIH</a:t>
            </a:r>
          </a:p>
          <a:p>
            <a:pPr marL="457200" algn="ctr" eaLnBrk="1" fontAlgn="auto" hangingPunct="1">
              <a:lnSpc>
                <a:spcPct val="90000"/>
              </a:lnSpc>
              <a:spcBef>
                <a:spcPts val="0"/>
              </a:spcBef>
              <a:spcAft>
                <a:spcPts val="0"/>
              </a:spcAft>
              <a:buSzPct val="25000"/>
              <a:defRPr/>
            </a:pPr>
            <a:endParaRPr lang="en-US" sz="2000" kern="0" dirty="0">
              <a:solidFill>
                <a:srgbClr val="01017D"/>
              </a:solidFill>
              <a:latin typeface="+mn-lt"/>
              <a:ea typeface="Arial Narrow"/>
              <a:cs typeface="Arial Narrow"/>
              <a:sym typeface="Arial Narrow"/>
              <a:rtl val="0"/>
            </a:endParaRPr>
          </a:p>
          <a:p>
            <a:pPr marL="457200" algn="ctr" eaLnBrk="1" fontAlgn="auto" hangingPunct="1">
              <a:lnSpc>
                <a:spcPct val="90000"/>
              </a:lnSpc>
              <a:spcBef>
                <a:spcPts val="0"/>
              </a:spcBef>
              <a:spcAft>
                <a:spcPts val="0"/>
              </a:spcAft>
              <a:buSzPct val="25000"/>
              <a:defRPr/>
            </a:pPr>
            <a:r>
              <a:rPr lang="en-US" sz="3600" kern="0" dirty="0">
                <a:solidFill>
                  <a:srgbClr val="216A8B"/>
                </a:solidFill>
                <a:latin typeface="+mn-lt"/>
                <a:ea typeface="Arial Narrow"/>
                <a:cs typeface="Arial Narrow"/>
                <a:sym typeface="Arial Narrow"/>
                <a:rtl val="0"/>
              </a:rPr>
              <a:t> </a:t>
            </a:r>
          </a:p>
          <a:p>
            <a:pPr marL="457200" eaLnBrk="1" fontAlgn="auto" hangingPunct="1">
              <a:lnSpc>
                <a:spcPct val="90000"/>
              </a:lnSpc>
              <a:spcBef>
                <a:spcPts val="0"/>
              </a:spcBef>
              <a:spcAft>
                <a:spcPts val="0"/>
              </a:spcAft>
              <a:buSzPct val="25000"/>
              <a:defRPr/>
            </a:pPr>
            <a:endParaRPr lang="en-US" sz="1800" b="0" kern="0" dirty="0">
              <a:solidFill>
                <a:srgbClr val="000000"/>
              </a:solidFill>
              <a:latin typeface="Arial Narrow"/>
              <a:ea typeface="Arial Narrow"/>
              <a:cs typeface="Arial Narrow"/>
              <a:sym typeface="Arial Narrow"/>
              <a:rtl val="0"/>
            </a:endParaRPr>
          </a:p>
        </p:txBody>
      </p:sp>
      <p:sp>
        <p:nvSpPr>
          <p:cNvPr id="7" name="Rectangle 6">
            <a:extLst>
              <a:ext uri="{FF2B5EF4-FFF2-40B4-BE49-F238E27FC236}">
                <a16:creationId xmlns:a16="http://schemas.microsoft.com/office/drawing/2014/main" id="{F05964E2-84A9-2F39-8D38-AA0869C6DD31}"/>
              </a:ext>
            </a:extLst>
          </p:cNvPr>
          <p:cNvSpPr/>
          <p:nvPr/>
        </p:nvSpPr>
        <p:spPr bwMode="auto">
          <a:xfrm>
            <a:off x="0" y="6553200"/>
            <a:ext cx="9144000" cy="304800"/>
          </a:xfrm>
          <a:prstGeom prst="rect">
            <a:avLst/>
          </a:prstGeom>
          <a:solidFill>
            <a:srgbClr val="01017D"/>
          </a:solidFill>
          <a:ln w="12700" cap="flat" cmpd="sng" algn="ctr">
            <a:solidFill>
              <a:srgbClr val="01017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Arial" pitchFamily="-108" charset="0"/>
            </a:endParaRPr>
          </a:p>
        </p:txBody>
      </p:sp>
      <p:pic>
        <p:nvPicPr>
          <p:cNvPr id="1026" name="Picture 2" descr="Advice for People Using the GroGuru Solutions. | GroGuru">
            <a:extLst>
              <a:ext uri="{FF2B5EF4-FFF2-40B4-BE49-F238E27FC236}">
                <a16:creationId xmlns:a16="http://schemas.microsoft.com/office/drawing/2014/main" id="{88C83A41-B6A3-20E5-8D96-13C138EB9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4448" y="228600"/>
            <a:ext cx="3215104" cy="21395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68ECA-0DF4-4C2A-9A47-F5914593F2F9}"/>
              </a:ext>
            </a:extLst>
          </p:cNvPr>
          <p:cNvSpPr>
            <a:spLocks noGrp="1"/>
          </p:cNvSpPr>
          <p:nvPr>
            <p:ph type="title"/>
          </p:nvPr>
        </p:nvSpPr>
        <p:spPr>
          <a:xfrm>
            <a:off x="392084" y="286063"/>
            <a:ext cx="8370916" cy="676926"/>
          </a:xfrm>
        </p:spPr>
        <p:txBody>
          <a:bodyPr>
            <a:normAutofit fontScale="90000"/>
          </a:bodyPr>
          <a:lstStyle/>
          <a:p>
            <a:r>
              <a:rPr lang="en-US" sz="4000" dirty="0"/>
              <a:t>Selecting a Data Repository</a:t>
            </a:r>
            <a:br>
              <a:rPr lang="en-US" sz="2400" dirty="0"/>
            </a:br>
            <a:endParaRPr lang="en-US" sz="2400" dirty="0"/>
          </a:p>
        </p:txBody>
      </p:sp>
      <p:sp>
        <p:nvSpPr>
          <p:cNvPr id="3" name="Content Placeholder 2">
            <a:extLst>
              <a:ext uri="{FF2B5EF4-FFF2-40B4-BE49-F238E27FC236}">
                <a16:creationId xmlns:a16="http://schemas.microsoft.com/office/drawing/2014/main" id="{F50445D4-BE0A-456A-8F93-E616D4F2BF0E}"/>
              </a:ext>
            </a:extLst>
          </p:cNvPr>
          <p:cNvSpPr>
            <a:spLocks noGrp="1"/>
          </p:cNvSpPr>
          <p:nvPr>
            <p:ph idx="1"/>
          </p:nvPr>
        </p:nvSpPr>
        <p:spPr>
          <a:xfrm>
            <a:off x="381000" y="973514"/>
            <a:ext cx="8611985" cy="4589085"/>
          </a:xfrm>
        </p:spPr>
        <p:txBody>
          <a:bodyPr>
            <a:noAutofit/>
          </a:bodyPr>
          <a:lstStyle/>
          <a:p>
            <a:pPr>
              <a:spcBef>
                <a:spcPts val="450"/>
              </a:spcBef>
              <a:buClr>
                <a:schemeClr val="bg2"/>
              </a:buClr>
            </a:pPr>
            <a:r>
              <a:rPr lang="en-US" sz="2000" dirty="0">
                <a:solidFill>
                  <a:schemeClr val="bg2"/>
                </a:solidFill>
              </a:rPr>
              <a:t>For some programs, Funding Opportunity Announcements (FOAs) identify particular data repositories (or sets of repositories) to be used to preserve and share data</a:t>
            </a:r>
          </a:p>
          <a:p>
            <a:pPr>
              <a:spcBef>
                <a:spcPts val="450"/>
              </a:spcBef>
              <a:buClr>
                <a:schemeClr val="bg2"/>
              </a:buClr>
            </a:pPr>
            <a:r>
              <a:rPr lang="en-US" sz="2000" dirty="0">
                <a:solidFill>
                  <a:schemeClr val="bg2"/>
                </a:solidFill>
              </a:rPr>
              <a:t>For scientific data from research for which no data repository is specified, select a data repository appropriate for the data</a:t>
            </a:r>
          </a:p>
          <a:p>
            <a:pPr>
              <a:spcBef>
                <a:spcPts val="450"/>
              </a:spcBef>
              <a:buClr>
                <a:schemeClr val="bg2"/>
              </a:buClr>
            </a:pPr>
            <a:r>
              <a:rPr lang="en-US" sz="2000" dirty="0">
                <a:solidFill>
                  <a:schemeClr val="bg2"/>
                </a:solidFill>
              </a:rPr>
              <a:t>Primary consideration should be given to data repositories that are discipline or data-type specific to support effective data discovery and reuse</a:t>
            </a:r>
          </a:p>
          <a:p>
            <a:pPr>
              <a:spcBef>
                <a:spcPts val="450"/>
              </a:spcBef>
              <a:buClr>
                <a:schemeClr val="bg2"/>
              </a:buClr>
            </a:pPr>
            <a:r>
              <a:rPr lang="en-US" sz="2000" dirty="0">
                <a:solidFill>
                  <a:schemeClr val="bg2"/>
                </a:solidFill>
              </a:rPr>
              <a:t>If no appropriate discipline or data-type specific repository is available, a variety of other options include:</a:t>
            </a:r>
          </a:p>
          <a:p>
            <a:pPr lvl="1">
              <a:spcBef>
                <a:spcPts val="450"/>
              </a:spcBef>
              <a:buClr>
                <a:schemeClr val="bg2"/>
              </a:buClr>
            </a:pPr>
            <a:r>
              <a:rPr lang="en-US" sz="1800" dirty="0"/>
              <a:t>For small datasets (up to 2 GB in size), inclusion as supplementary material to accompany articles submitted to PubMed Central</a:t>
            </a:r>
          </a:p>
          <a:p>
            <a:pPr lvl="1">
              <a:spcBef>
                <a:spcPts val="450"/>
              </a:spcBef>
              <a:buClr>
                <a:schemeClr val="bg2"/>
              </a:buClr>
            </a:pPr>
            <a:r>
              <a:rPr lang="en-US" sz="1800" dirty="0">
                <a:hlinkClick r:id="rId2">
                  <a:extLst>
                    <a:ext uri="{A12FA001-AC4F-418D-AE19-62706E023703}">
                      <ahyp:hlinkClr xmlns:ahyp="http://schemas.microsoft.com/office/drawing/2018/hyperlinkcolor" val="tx"/>
                    </a:ext>
                  </a:extLst>
                </a:hlinkClick>
              </a:rPr>
              <a:t>Generalist repositories</a:t>
            </a:r>
            <a:r>
              <a:rPr lang="en-US" sz="1800" dirty="0"/>
              <a:t> or </a:t>
            </a:r>
            <a:r>
              <a:rPr lang="en-US" sz="1800" b="1" dirty="0"/>
              <a:t>institutional repositories</a:t>
            </a:r>
            <a:r>
              <a:rPr lang="en-US" sz="1800" dirty="0"/>
              <a:t>, that make data available to the larger research community, institutions, or the broader public</a:t>
            </a:r>
          </a:p>
        </p:txBody>
      </p:sp>
      <p:sp>
        <p:nvSpPr>
          <p:cNvPr id="5" name="Line 30">
            <a:extLst>
              <a:ext uri="{FF2B5EF4-FFF2-40B4-BE49-F238E27FC236}">
                <a16:creationId xmlns:a16="http://schemas.microsoft.com/office/drawing/2014/main" id="{0676DB3F-BD53-8E5D-833D-0BB78629FC51}"/>
              </a:ext>
            </a:extLst>
          </p:cNvPr>
          <p:cNvSpPr>
            <a:spLocks noChangeShapeType="1"/>
          </p:cNvSpPr>
          <p:nvPr/>
        </p:nvSpPr>
        <p:spPr bwMode="auto">
          <a:xfrm flipH="1">
            <a:off x="381000" y="914400"/>
            <a:ext cx="8382000" cy="0"/>
          </a:xfrm>
          <a:prstGeom prst="line">
            <a:avLst/>
          </a:prstGeom>
          <a:noFill/>
          <a:ln w="50800">
            <a:solidFill>
              <a:srgbClr val="00CC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Rectangle 5">
            <a:extLst>
              <a:ext uri="{FF2B5EF4-FFF2-40B4-BE49-F238E27FC236}">
                <a16:creationId xmlns:a16="http://schemas.microsoft.com/office/drawing/2014/main" id="{14C98A21-B1F2-5F2F-8BE3-0CE201DCDB49}"/>
              </a:ext>
            </a:extLst>
          </p:cNvPr>
          <p:cNvSpPr/>
          <p:nvPr/>
        </p:nvSpPr>
        <p:spPr bwMode="auto">
          <a:xfrm>
            <a:off x="0" y="6553200"/>
            <a:ext cx="9144000" cy="304800"/>
          </a:xfrm>
          <a:prstGeom prst="rect">
            <a:avLst/>
          </a:prstGeom>
          <a:solidFill>
            <a:srgbClr val="01017D"/>
          </a:solidFill>
          <a:ln w="12700" cap="flat" cmpd="sng" algn="ctr">
            <a:solidFill>
              <a:srgbClr val="01017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Arial" pitchFamily="-108" charset="0"/>
            </a:endParaRPr>
          </a:p>
        </p:txBody>
      </p:sp>
    </p:spTree>
    <p:extLst>
      <p:ext uri="{BB962C8B-B14F-4D97-AF65-F5344CB8AC3E}">
        <p14:creationId xmlns:p14="http://schemas.microsoft.com/office/powerpoint/2010/main" val="263049924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C4351-5C9D-4FCF-9576-878FB4674079}"/>
              </a:ext>
            </a:extLst>
          </p:cNvPr>
          <p:cNvSpPr>
            <a:spLocks noGrp="1"/>
          </p:cNvSpPr>
          <p:nvPr>
            <p:ph type="title"/>
          </p:nvPr>
        </p:nvSpPr>
        <p:spPr>
          <a:xfrm>
            <a:off x="343246" y="228600"/>
            <a:ext cx="8457507" cy="638300"/>
          </a:xfrm>
        </p:spPr>
        <p:txBody>
          <a:bodyPr>
            <a:normAutofit/>
          </a:bodyPr>
          <a:lstStyle/>
          <a:p>
            <a:r>
              <a:rPr lang="en-US" sz="3200" dirty="0"/>
              <a:t>Compliance with NIH DMS Policy</a:t>
            </a:r>
          </a:p>
        </p:txBody>
      </p:sp>
      <p:sp>
        <p:nvSpPr>
          <p:cNvPr id="3" name="Content Placeholder 2">
            <a:extLst>
              <a:ext uri="{FF2B5EF4-FFF2-40B4-BE49-F238E27FC236}">
                <a16:creationId xmlns:a16="http://schemas.microsoft.com/office/drawing/2014/main" id="{05F73C4D-BCCE-48E2-9440-193596C856D1}"/>
              </a:ext>
            </a:extLst>
          </p:cNvPr>
          <p:cNvSpPr>
            <a:spLocks noGrp="1"/>
          </p:cNvSpPr>
          <p:nvPr>
            <p:ph idx="1"/>
          </p:nvPr>
        </p:nvSpPr>
        <p:spPr>
          <a:xfrm>
            <a:off x="533400" y="1371599"/>
            <a:ext cx="7886700" cy="4419597"/>
          </a:xfrm>
        </p:spPr>
        <p:txBody>
          <a:bodyPr>
            <a:noAutofit/>
          </a:bodyPr>
          <a:lstStyle/>
          <a:p>
            <a:pPr marL="0" indent="0">
              <a:lnSpc>
                <a:spcPct val="105000"/>
              </a:lnSpc>
              <a:spcBef>
                <a:spcPts val="900"/>
              </a:spcBef>
              <a:buClr>
                <a:schemeClr val="tx2">
                  <a:lumMod val="75000"/>
                </a:schemeClr>
              </a:buClr>
              <a:buNone/>
            </a:pPr>
            <a:r>
              <a:rPr lang="en-US" sz="2000" b="1" dirty="0">
                <a:solidFill>
                  <a:schemeClr val="bg2"/>
                </a:solidFill>
              </a:rPr>
              <a:t>During Funding or Support Period</a:t>
            </a:r>
          </a:p>
          <a:p>
            <a:pPr>
              <a:lnSpc>
                <a:spcPct val="105000"/>
              </a:lnSpc>
              <a:spcBef>
                <a:spcPts val="900"/>
              </a:spcBef>
              <a:buClr>
                <a:schemeClr val="bg2"/>
              </a:buClr>
              <a:buFont typeface="Arial" panose="020B0604020202020204" pitchFamily="34" charset="0"/>
              <a:buChar char="•"/>
            </a:pPr>
            <a:r>
              <a:rPr lang="en-US" sz="1800" dirty="0">
                <a:solidFill>
                  <a:schemeClr val="bg2"/>
                </a:solidFill>
              </a:rPr>
              <a:t>The Plan will become a Term and Condition of the Notice of Award. Failure to comply with the Terms and Conditions may result in an enforcement action, including additional special terms and conditions or termination of the award, and may affect future funding decisions</a:t>
            </a:r>
          </a:p>
          <a:p>
            <a:pPr marL="0" indent="0">
              <a:lnSpc>
                <a:spcPct val="105000"/>
              </a:lnSpc>
              <a:spcBef>
                <a:spcPts val="900"/>
              </a:spcBef>
              <a:buClr>
                <a:schemeClr val="tx2">
                  <a:lumMod val="75000"/>
                </a:schemeClr>
              </a:buClr>
              <a:buNone/>
            </a:pPr>
            <a:r>
              <a:rPr lang="en-US" sz="2000" b="1" dirty="0">
                <a:solidFill>
                  <a:schemeClr val="bg2"/>
                </a:solidFill>
              </a:rPr>
              <a:t>Post Funding or Support Period</a:t>
            </a:r>
          </a:p>
          <a:p>
            <a:pPr>
              <a:lnSpc>
                <a:spcPct val="105000"/>
              </a:lnSpc>
              <a:spcBef>
                <a:spcPts val="900"/>
              </a:spcBef>
              <a:buClr>
                <a:schemeClr val="bg2"/>
              </a:buClr>
              <a:buFont typeface="Arial" panose="020B0604020202020204" pitchFamily="34" charset="0"/>
              <a:buChar char="•"/>
            </a:pPr>
            <a:r>
              <a:rPr lang="en-US" sz="1800" dirty="0">
                <a:solidFill>
                  <a:schemeClr val="bg2"/>
                </a:solidFill>
              </a:rPr>
              <a:t>After the end of the funding period, non-compliance with the NIH-approved Plan may be taken into account by NIH for future funding decisions for the recipient institution (e.g., as authorized in the NIH Grants Policy Statement, Section 8.5, Special Award Conditions, and Remedies for Noncompliance (Special Award Conditions and Enforcement Actions))</a:t>
            </a:r>
          </a:p>
        </p:txBody>
      </p:sp>
      <p:sp>
        <p:nvSpPr>
          <p:cNvPr id="5" name="Line 30">
            <a:extLst>
              <a:ext uri="{FF2B5EF4-FFF2-40B4-BE49-F238E27FC236}">
                <a16:creationId xmlns:a16="http://schemas.microsoft.com/office/drawing/2014/main" id="{DADCA2A8-E23A-0EC0-761D-93887C5AF33D}"/>
              </a:ext>
            </a:extLst>
          </p:cNvPr>
          <p:cNvSpPr>
            <a:spLocks noChangeShapeType="1"/>
          </p:cNvSpPr>
          <p:nvPr/>
        </p:nvSpPr>
        <p:spPr bwMode="auto">
          <a:xfrm flipH="1">
            <a:off x="381000" y="1066800"/>
            <a:ext cx="8382000" cy="0"/>
          </a:xfrm>
          <a:prstGeom prst="line">
            <a:avLst/>
          </a:prstGeom>
          <a:noFill/>
          <a:ln w="50800">
            <a:solidFill>
              <a:srgbClr val="00CC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Rectangle 5">
            <a:extLst>
              <a:ext uri="{FF2B5EF4-FFF2-40B4-BE49-F238E27FC236}">
                <a16:creationId xmlns:a16="http://schemas.microsoft.com/office/drawing/2014/main" id="{6983B500-F537-BEE1-940B-42077EDB3F4C}"/>
              </a:ext>
            </a:extLst>
          </p:cNvPr>
          <p:cNvSpPr/>
          <p:nvPr/>
        </p:nvSpPr>
        <p:spPr bwMode="auto">
          <a:xfrm>
            <a:off x="0" y="6553200"/>
            <a:ext cx="9144000" cy="304800"/>
          </a:xfrm>
          <a:prstGeom prst="rect">
            <a:avLst/>
          </a:prstGeom>
          <a:solidFill>
            <a:srgbClr val="01017D"/>
          </a:solidFill>
          <a:ln w="12700" cap="flat" cmpd="sng" algn="ctr">
            <a:solidFill>
              <a:srgbClr val="01017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Arial" pitchFamily="-108" charset="0"/>
            </a:endParaRPr>
          </a:p>
        </p:txBody>
      </p:sp>
    </p:spTree>
    <p:extLst>
      <p:ext uri="{BB962C8B-B14F-4D97-AF65-F5344CB8AC3E}">
        <p14:creationId xmlns:p14="http://schemas.microsoft.com/office/powerpoint/2010/main" val="248074030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40A6A-1721-4FFE-B412-66A6A9C0A331}"/>
              </a:ext>
            </a:extLst>
          </p:cNvPr>
          <p:cNvSpPr>
            <a:spLocks noGrp="1"/>
          </p:cNvSpPr>
          <p:nvPr>
            <p:ph type="ctrTitle"/>
          </p:nvPr>
        </p:nvSpPr>
        <p:spPr>
          <a:xfrm>
            <a:off x="838200" y="1676400"/>
            <a:ext cx="7772400" cy="1470025"/>
          </a:xfrm>
        </p:spPr>
        <p:txBody>
          <a:bodyPr/>
          <a:lstStyle/>
          <a:p>
            <a:r>
              <a:rPr lang="en-US" dirty="0"/>
              <a:t>Data Management and Sharing Plan</a:t>
            </a:r>
            <a:endParaRPr lang="en-US" b="1" dirty="0"/>
          </a:p>
        </p:txBody>
      </p:sp>
      <p:sp>
        <p:nvSpPr>
          <p:cNvPr id="3" name="Subtitle 2">
            <a:extLst>
              <a:ext uri="{FF2B5EF4-FFF2-40B4-BE49-F238E27FC236}">
                <a16:creationId xmlns:a16="http://schemas.microsoft.com/office/drawing/2014/main" id="{ED8F6C9F-662A-4BF5-A17A-755668A35238}"/>
              </a:ext>
            </a:extLst>
          </p:cNvPr>
          <p:cNvSpPr>
            <a:spLocks noGrp="1"/>
          </p:cNvSpPr>
          <p:nvPr>
            <p:ph type="subTitle" idx="1"/>
          </p:nvPr>
        </p:nvSpPr>
        <p:spPr>
          <a:xfrm>
            <a:off x="222455" y="3581400"/>
            <a:ext cx="8699089" cy="2133600"/>
          </a:xfrm>
        </p:spPr>
        <p:txBody>
          <a:bodyPr>
            <a:normAutofit/>
          </a:bodyPr>
          <a:lstStyle/>
          <a:p>
            <a:r>
              <a:rPr lang="en-US" b="1" i="1" dirty="0">
                <a:solidFill>
                  <a:schemeClr val="bg2"/>
                </a:solidFill>
              </a:rPr>
              <a:t>Tips based on lessons learned for </a:t>
            </a:r>
            <a:r>
              <a:rPr lang="en-US" b="1" i="1">
                <a:solidFill>
                  <a:schemeClr val="bg2"/>
                </a:solidFill>
              </a:rPr>
              <a:t>KP applications</a:t>
            </a:r>
            <a:endParaRPr lang="en-US" b="1" i="1" dirty="0">
              <a:solidFill>
                <a:schemeClr val="bg2"/>
              </a:solidFill>
            </a:endParaRPr>
          </a:p>
          <a:p>
            <a:endParaRPr lang="en-US" dirty="0">
              <a:solidFill>
                <a:schemeClr val="bg2"/>
              </a:solidFill>
            </a:endParaRPr>
          </a:p>
        </p:txBody>
      </p:sp>
      <p:sp>
        <p:nvSpPr>
          <p:cNvPr id="4" name="Rectangle 3">
            <a:extLst>
              <a:ext uri="{FF2B5EF4-FFF2-40B4-BE49-F238E27FC236}">
                <a16:creationId xmlns:a16="http://schemas.microsoft.com/office/drawing/2014/main" id="{94F198A0-57B3-1690-34AD-BFA90B60F00C}"/>
              </a:ext>
            </a:extLst>
          </p:cNvPr>
          <p:cNvSpPr/>
          <p:nvPr/>
        </p:nvSpPr>
        <p:spPr bwMode="auto">
          <a:xfrm>
            <a:off x="0" y="6553200"/>
            <a:ext cx="9144000" cy="304800"/>
          </a:xfrm>
          <a:prstGeom prst="rect">
            <a:avLst/>
          </a:prstGeom>
          <a:solidFill>
            <a:srgbClr val="01017D"/>
          </a:solidFill>
          <a:ln w="12700" cap="flat" cmpd="sng" algn="ctr">
            <a:solidFill>
              <a:srgbClr val="01017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Arial" pitchFamily="-108" charset="0"/>
            </a:endParaRPr>
          </a:p>
        </p:txBody>
      </p:sp>
    </p:spTree>
    <p:extLst>
      <p:ext uri="{BB962C8B-B14F-4D97-AF65-F5344CB8AC3E}">
        <p14:creationId xmlns:p14="http://schemas.microsoft.com/office/powerpoint/2010/main" val="119716931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687C1-8A4B-782C-5424-D74D0F9F37CA}"/>
              </a:ext>
            </a:extLst>
          </p:cNvPr>
          <p:cNvSpPr>
            <a:spLocks noGrp="1"/>
          </p:cNvSpPr>
          <p:nvPr>
            <p:ph type="title"/>
          </p:nvPr>
        </p:nvSpPr>
        <p:spPr>
          <a:xfrm>
            <a:off x="381000" y="-63500"/>
            <a:ext cx="7620000" cy="1143000"/>
          </a:xfrm>
        </p:spPr>
        <p:txBody>
          <a:bodyPr/>
          <a:lstStyle/>
          <a:p>
            <a:r>
              <a:rPr lang="en-US" sz="3600" dirty="0"/>
              <a:t>Data Management and Sharing Plan (DMSP)</a:t>
            </a:r>
          </a:p>
        </p:txBody>
      </p:sp>
      <p:sp>
        <p:nvSpPr>
          <p:cNvPr id="3" name="Content Placeholder 2">
            <a:extLst>
              <a:ext uri="{FF2B5EF4-FFF2-40B4-BE49-F238E27FC236}">
                <a16:creationId xmlns:a16="http://schemas.microsoft.com/office/drawing/2014/main" id="{33A5A4F6-AFC5-81E0-E170-43D978080744}"/>
              </a:ext>
            </a:extLst>
          </p:cNvPr>
          <p:cNvSpPr>
            <a:spLocks noGrp="1"/>
          </p:cNvSpPr>
          <p:nvPr>
            <p:ph idx="1"/>
          </p:nvPr>
        </p:nvSpPr>
        <p:spPr>
          <a:xfrm>
            <a:off x="164869" y="1200264"/>
            <a:ext cx="8991600" cy="5505336"/>
          </a:xfrm>
        </p:spPr>
        <p:txBody>
          <a:bodyPr/>
          <a:lstStyle/>
          <a:p>
            <a:pPr marL="0" indent="0">
              <a:buClrTx/>
              <a:buNone/>
            </a:pPr>
            <a:r>
              <a:rPr lang="en-US" sz="2000" b="1" dirty="0">
                <a:solidFill>
                  <a:schemeClr val="bg2"/>
                </a:solidFill>
              </a:rPr>
              <a:t>Element 1: Data Type</a:t>
            </a:r>
          </a:p>
          <a:p>
            <a:pPr marL="457200" lvl="1" indent="0">
              <a:lnSpc>
                <a:spcPct val="100000"/>
              </a:lnSpc>
              <a:spcBef>
                <a:spcPct val="20000"/>
              </a:spcBef>
              <a:buClrTx/>
              <a:buSzTx/>
              <a:buNone/>
              <a:defRPr/>
            </a:pPr>
            <a:r>
              <a:rPr kumimoji="0" lang="en-US" sz="1600" b="0" i="0" u="none" strike="noStrike" kern="0" cap="none" spc="0" normalizeH="0" baseline="0" noProof="0" dirty="0">
                <a:ln>
                  <a:noFill/>
                </a:ln>
                <a:effectLst/>
                <a:uLnTx/>
                <a:uFillTx/>
              </a:rPr>
              <a:t>A. Types and amount of scientific data expected to be generated in the project</a:t>
            </a:r>
          </a:p>
          <a:p>
            <a:pPr marL="457200" lvl="1" indent="0">
              <a:lnSpc>
                <a:spcPct val="100000"/>
              </a:lnSpc>
              <a:spcBef>
                <a:spcPct val="20000"/>
              </a:spcBef>
              <a:buClrTx/>
              <a:buSzTx/>
              <a:buNone/>
              <a:defRPr/>
            </a:pPr>
            <a:r>
              <a:rPr kumimoji="0" lang="en-US" sz="1600" b="0" i="0" u="none" strike="noStrike" kern="0" cap="none" spc="0" normalizeH="0" baseline="0" noProof="0" dirty="0">
                <a:ln>
                  <a:noFill/>
                </a:ln>
                <a:effectLst/>
                <a:uLnTx/>
                <a:uFillTx/>
              </a:rPr>
              <a:t>B. Scientific data that will be preserved and shared, and the rationale </a:t>
            </a:r>
          </a:p>
          <a:p>
            <a:pPr marL="457200" lvl="1" indent="0">
              <a:lnSpc>
                <a:spcPct val="100000"/>
              </a:lnSpc>
              <a:spcBef>
                <a:spcPct val="20000"/>
              </a:spcBef>
              <a:buClrTx/>
              <a:buSzTx/>
              <a:buNone/>
              <a:defRPr/>
            </a:pPr>
            <a:r>
              <a:rPr kumimoji="0" lang="en-US" sz="1600" b="0" i="0" u="none" strike="noStrike" kern="0" cap="none" spc="0" normalizeH="0" baseline="0" noProof="0" dirty="0">
                <a:ln>
                  <a:noFill/>
                </a:ln>
                <a:effectLst/>
                <a:uLnTx/>
                <a:uFillTx/>
              </a:rPr>
              <a:t>C. Metadata, other relevant data, and associated documentation</a:t>
            </a:r>
            <a:endParaRPr lang="en-US" sz="1600" dirty="0"/>
          </a:p>
          <a:p>
            <a:pPr marL="0" indent="0">
              <a:buClrTx/>
              <a:buNone/>
            </a:pPr>
            <a:r>
              <a:rPr lang="en-US" sz="2000" b="1" dirty="0">
                <a:solidFill>
                  <a:schemeClr val="bg2"/>
                </a:solidFill>
              </a:rPr>
              <a:t>Element 2: Related Tools, Software and/or Code</a:t>
            </a:r>
          </a:p>
          <a:p>
            <a:pPr marL="0" indent="0">
              <a:buClrTx/>
              <a:buNone/>
            </a:pPr>
            <a:r>
              <a:rPr lang="en-US" sz="2000" b="1" dirty="0">
                <a:solidFill>
                  <a:schemeClr val="bg2"/>
                </a:solidFill>
              </a:rPr>
              <a:t>Element 3: Standards</a:t>
            </a:r>
          </a:p>
          <a:p>
            <a:pPr marL="0" indent="0">
              <a:buClrTx/>
              <a:buNone/>
            </a:pPr>
            <a:r>
              <a:rPr lang="en-US" sz="2000" b="1" dirty="0">
                <a:solidFill>
                  <a:schemeClr val="bg2"/>
                </a:solidFill>
              </a:rPr>
              <a:t>Element 4: Data Preservation, Access, and Associated Timelines</a:t>
            </a:r>
          </a:p>
          <a:p>
            <a:pPr marL="457200" lvl="1" indent="0">
              <a:buClrTx/>
              <a:buNone/>
            </a:pPr>
            <a:r>
              <a:rPr lang="en-US" sz="1600" dirty="0"/>
              <a:t>A. Repository where scientific data and metadata will be archived</a:t>
            </a:r>
          </a:p>
          <a:p>
            <a:pPr marL="457200" lvl="1" indent="0">
              <a:buClrTx/>
              <a:buNone/>
            </a:pPr>
            <a:r>
              <a:rPr lang="en-US" sz="1600" dirty="0"/>
              <a:t>B. How scientific data will be findable and identifiable</a:t>
            </a:r>
          </a:p>
          <a:p>
            <a:pPr marL="457200" lvl="1" indent="0">
              <a:buClrTx/>
              <a:buNone/>
            </a:pPr>
            <a:r>
              <a:rPr lang="en-US" sz="1600" dirty="0"/>
              <a:t>C. When and how long the scientific data will be made available</a:t>
            </a:r>
          </a:p>
          <a:p>
            <a:pPr marL="0" indent="0">
              <a:buClrTx/>
              <a:buNone/>
            </a:pPr>
            <a:r>
              <a:rPr lang="en-US" sz="2000" b="1" dirty="0">
                <a:solidFill>
                  <a:schemeClr val="bg2"/>
                </a:solidFill>
              </a:rPr>
              <a:t>Element 5: Access, Distribution, or Reuse Considerations</a:t>
            </a:r>
          </a:p>
          <a:p>
            <a:pPr marL="457200" lvl="1" indent="0">
              <a:buClrTx/>
              <a:buNone/>
            </a:pPr>
            <a:r>
              <a:rPr lang="en-US" sz="1600" dirty="0"/>
              <a:t>A. Factors affecting subsequent access, distribution, or reuse of scientific data</a:t>
            </a:r>
          </a:p>
          <a:p>
            <a:pPr marL="457200" lvl="1" indent="0">
              <a:buClrTx/>
              <a:buNone/>
            </a:pPr>
            <a:r>
              <a:rPr lang="en-US" sz="1600" dirty="0"/>
              <a:t>B. Whether access to scientific data will be controlled</a:t>
            </a:r>
          </a:p>
          <a:p>
            <a:pPr marL="457200" lvl="1" indent="0">
              <a:buClrTx/>
              <a:buNone/>
            </a:pPr>
            <a:r>
              <a:rPr lang="en-US" sz="1600" dirty="0"/>
              <a:t>C. Protections for privacy, rights, and confidentiality of human research participants</a:t>
            </a:r>
          </a:p>
          <a:p>
            <a:pPr marL="0" indent="0">
              <a:buClrTx/>
              <a:buNone/>
            </a:pPr>
            <a:r>
              <a:rPr lang="en-US" sz="2000" b="1" dirty="0">
                <a:solidFill>
                  <a:schemeClr val="bg2"/>
                </a:solidFill>
              </a:rPr>
              <a:t>Element 6: Oversight of Data Management and Sharing</a:t>
            </a:r>
          </a:p>
        </p:txBody>
      </p:sp>
      <p:sp>
        <p:nvSpPr>
          <p:cNvPr id="4" name="Slide Number Placeholder 3">
            <a:extLst>
              <a:ext uri="{FF2B5EF4-FFF2-40B4-BE49-F238E27FC236}">
                <a16:creationId xmlns:a16="http://schemas.microsoft.com/office/drawing/2014/main" id="{458C9189-0A9C-E700-50B3-CA0B4A024E77}"/>
              </a:ext>
            </a:extLst>
          </p:cNvPr>
          <p:cNvSpPr>
            <a:spLocks noGrp="1"/>
          </p:cNvSpPr>
          <p:nvPr>
            <p:ph type="sldNum" sz="quarter" idx="10"/>
          </p:nvPr>
        </p:nvSpPr>
        <p:spPr bwMode="auto">
          <a:xfrm>
            <a:off x="3505200" y="6261100"/>
            <a:ext cx="2133600" cy="419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1" kern="1200">
                <a:solidFill>
                  <a:schemeClr val="tx1"/>
                </a:solidFill>
                <a:latin typeface="+mj-lt"/>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defRPr/>
            </a:pPr>
            <a:fld id="{2C8136F0-2D12-4C17-A538-9804D837164B}" type="slidenum">
              <a:rPr lang="en-US" smtClean="0"/>
              <a:pPr>
                <a:defRPr/>
              </a:pPr>
              <a:t>13</a:t>
            </a:fld>
            <a:endParaRPr lang="en-US"/>
          </a:p>
        </p:txBody>
      </p:sp>
      <p:sp>
        <p:nvSpPr>
          <p:cNvPr id="5" name="Rectangle 4">
            <a:extLst>
              <a:ext uri="{FF2B5EF4-FFF2-40B4-BE49-F238E27FC236}">
                <a16:creationId xmlns:a16="http://schemas.microsoft.com/office/drawing/2014/main" id="{8830D9C3-33CE-9CC1-E4E0-07C50085197A}"/>
              </a:ext>
            </a:extLst>
          </p:cNvPr>
          <p:cNvSpPr/>
          <p:nvPr/>
        </p:nvSpPr>
        <p:spPr bwMode="auto">
          <a:xfrm>
            <a:off x="0" y="6553200"/>
            <a:ext cx="9144000" cy="304800"/>
          </a:xfrm>
          <a:prstGeom prst="rect">
            <a:avLst/>
          </a:prstGeom>
          <a:solidFill>
            <a:srgbClr val="01017D"/>
          </a:solidFill>
          <a:ln w="12700" cap="flat" cmpd="sng" algn="ctr">
            <a:solidFill>
              <a:srgbClr val="01017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Arial" pitchFamily="-108" charset="0"/>
            </a:endParaRPr>
          </a:p>
        </p:txBody>
      </p:sp>
      <p:sp>
        <p:nvSpPr>
          <p:cNvPr id="6" name="Line 30">
            <a:extLst>
              <a:ext uri="{FF2B5EF4-FFF2-40B4-BE49-F238E27FC236}">
                <a16:creationId xmlns:a16="http://schemas.microsoft.com/office/drawing/2014/main" id="{4EB7C485-6268-AC39-061B-60C79DF4A22B}"/>
              </a:ext>
            </a:extLst>
          </p:cNvPr>
          <p:cNvSpPr>
            <a:spLocks noChangeShapeType="1"/>
          </p:cNvSpPr>
          <p:nvPr/>
        </p:nvSpPr>
        <p:spPr bwMode="auto">
          <a:xfrm flipH="1">
            <a:off x="381000" y="1047865"/>
            <a:ext cx="8382000" cy="0"/>
          </a:xfrm>
          <a:prstGeom prst="line">
            <a:avLst/>
          </a:prstGeom>
          <a:noFill/>
          <a:ln w="50800">
            <a:solidFill>
              <a:srgbClr val="00CC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76902302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84333-7CF0-B555-C82E-B68547F2C748}"/>
              </a:ext>
            </a:extLst>
          </p:cNvPr>
          <p:cNvSpPr>
            <a:spLocks noGrp="1"/>
          </p:cNvSpPr>
          <p:nvPr>
            <p:ph type="title"/>
          </p:nvPr>
        </p:nvSpPr>
        <p:spPr>
          <a:xfrm>
            <a:off x="304799" y="0"/>
            <a:ext cx="8686799" cy="1143000"/>
          </a:xfrm>
        </p:spPr>
        <p:txBody>
          <a:bodyPr/>
          <a:lstStyle/>
          <a:p>
            <a:r>
              <a:rPr lang="en-US" sz="3600" dirty="0"/>
              <a:t>Tips for Element 1A</a:t>
            </a:r>
            <a:br>
              <a:rPr lang="en-US" dirty="0"/>
            </a:br>
            <a:r>
              <a:rPr lang="en-US" sz="1800" dirty="0"/>
              <a:t>(</a:t>
            </a:r>
            <a:r>
              <a:rPr kumimoji="0" lang="en-US" sz="1800" i="0" u="none" strike="noStrike" kern="0" cap="none" spc="0" normalizeH="0" baseline="0" noProof="0" dirty="0">
                <a:ln>
                  <a:noFill/>
                </a:ln>
                <a:effectLst/>
                <a:uLnTx/>
                <a:uFillTx/>
              </a:rPr>
              <a:t>Types and amount of scientific data)</a:t>
            </a:r>
            <a:endParaRPr lang="en-US" sz="1800" dirty="0"/>
          </a:p>
        </p:txBody>
      </p:sp>
      <p:sp>
        <p:nvSpPr>
          <p:cNvPr id="4" name="Slide Number Placeholder 3">
            <a:extLst>
              <a:ext uri="{FF2B5EF4-FFF2-40B4-BE49-F238E27FC236}">
                <a16:creationId xmlns:a16="http://schemas.microsoft.com/office/drawing/2014/main" id="{174C5CAE-B78A-80F5-DF73-1A5B8CD44230}"/>
              </a:ext>
            </a:extLst>
          </p:cNvPr>
          <p:cNvSpPr>
            <a:spLocks noGrp="1"/>
          </p:cNvSpPr>
          <p:nvPr>
            <p:ph type="sldNum" sz="quarter" idx="10"/>
          </p:nvPr>
        </p:nvSpPr>
        <p:spPr bwMode="auto">
          <a:xfrm>
            <a:off x="3505200" y="6261100"/>
            <a:ext cx="2133600" cy="419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1" kern="1200">
                <a:solidFill>
                  <a:schemeClr val="tx1"/>
                </a:solidFill>
                <a:latin typeface="+mj-lt"/>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defRPr/>
            </a:pPr>
            <a:fld id="{2C8136F0-2D12-4C17-A538-9804D837164B}" type="slidenum">
              <a:rPr lang="en-US" smtClean="0"/>
              <a:pPr>
                <a:defRPr/>
              </a:pPr>
              <a:t>14</a:t>
            </a:fld>
            <a:endParaRPr lang="en-US"/>
          </a:p>
        </p:txBody>
      </p:sp>
      <p:sp>
        <p:nvSpPr>
          <p:cNvPr id="5" name="Content Placeholder 2">
            <a:extLst>
              <a:ext uri="{FF2B5EF4-FFF2-40B4-BE49-F238E27FC236}">
                <a16:creationId xmlns:a16="http://schemas.microsoft.com/office/drawing/2014/main" id="{D27AA885-F039-AF76-EABF-A9A52B7E3D86}"/>
              </a:ext>
            </a:extLst>
          </p:cNvPr>
          <p:cNvSpPr txBox="1">
            <a:spLocks/>
          </p:cNvSpPr>
          <p:nvPr/>
        </p:nvSpPr>
        <p:spPr bwMode="auto">
          <a:xfrm>
            <a:off x="228600" y="1143000"/>
            <a:ext cx="8686800" cy="5457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rgbClr val="9CC342"/>
              </a:buClr>
              <a:buSzPct val="40000"/>
              <a:buFont typeface="Webdings" pitchFamily="18" charset="2"/>
              <a:buChar char="g"/>
              <a:defRPr sz="2400">
                <a:solidFill>
                  <a:srgbClr val="2A2A4F"/>
                </a:solidFill>
                <a:latin typeface="+mn-lt"/>
                <a:ea typeface="+mn-ea"/>
                <a:cs typeface="+mn-cs"/>
              </a:defRPr>
            </a:lvl1pPr>
            <a:lvl2pPr marL="679450" indent="-222250" algn="l" rtl="0" eaLnBrk="0" fontAlgn="base" hangingPunct="0">
              <a:spcBef>
                <a:spcPct val="20000"/>
              </a:spcBef>
              <a:spcAft>
                <a:spcPct val="0"/>
              </a:spcAft>
              <a:buClr>
                <a:srgbClr val="A6C338"/>
              </a:buClr>
              <a:buFont typeface="Times" pitchFamily="18" charset="0"/>
              <a:buChar char="•"/>
              <a:defRPr sz="2000">
                <a:solidFill>
                  <a:srgbClr val="2A2A4F"/>
                </a:solidFill>
                <a:latin typeface="+mn-lt"/>
              </a:defRPr>
            </a:lvl2pPr>
            <a:lvl3pPr marL="1028700" indent="-228600" algn="l" rtl="0" eaLnBrk="0" fontAlgn="base" hangingPunct="0">
              <a:spcBef>
                <a:spcPct val="20000"/>
              </a:spcBef>
              <a:spcAft>
                <a:spcPct val="0"/>
              </a:spcAft>
              <a:buClr>
                <a:srgbClr val="A6C338"/>
              </a:buClr>
              <a:buFont typeface="Times" pitchFamily="18" charset="0"/>
              <a:buChar char="–"/>
              <a:defRPr sz="2000">
                <a:solidFill>
                  <a:srgbClr val="2A2A4F"/>
                </a:solidFill>
                <a:latin typeface="+mn-lt"/>
              </a:defRPr>
            </a:lvl3pPr>
            <a:lvl4pPr marL="1600200" indent="-228600" algn="l" rtl="0" eaLnBrk="0" fontAlgn="base" hangingPunct="0">
              <a:spcBef>
                <a:spcPct val="20000"/>
              </a:spcBef>
              <a:spcAft>
                <a:spcPct val="0"/>
              </a:spcAft>
              <a:buClr>
                <a:srgbClr val="A6C338"/>
              </a:buClr>
              <a:buFont typeface="Times" pitchFamily="18" charset="0"/>
              <a:buChar char="–"/>
              <a:defRPr sz="2000">
                <a:solidFill>
                  <a:srgbClr val="2A2A4F"/>
                </a:solidFill>
                <a:latin typeface="+mn-lt"/>
              </a:defRPr>
            </a:lvl4pPr>
            <a:lvl5pPr marL="2057400" indent="-228600" algn="l" rtl="0" eaLnBrk="0" fontAlgn="base" hangingPunct="0">
              <a:spcBef>
                <a:spcPct val="20000"/>
              </a:spcBef>
              <a:spcAft>
                <a:spcPct val="0"/>
              </a:spcAft>
              <a:buClr>
                <a:srgbClr val="A6C338"/>
              </a:buClr>
              <a:buFont typeface="Times" pitchFamily="18" charset="0"/>
              <a:buChar char="–"/>
              <a:defRPr sz="2000">
                <a:solidFill>
                  <a:srgbClr val="2A2A4F"/>
                </a:solidFill>
                <a:latin typeface="+mn-lt"/>
              </a:defRPr>
            </a:lvl5pPr>
            <a:lvl6pPr marL="2514600" indent="-228600" algn="l" rtl="0" fontAlgn="base">
              <a:spcBef>
                <a:spcPct val="20000"/>
              </a:spcBef>
              <a:spcAft>
                <a:spcPct val="0"/>
              </a:spcAft>
              <a:buClr>
                <a:srgbClr val="A6C338"/>
              </a:buClr>
              <a:buFont typeface="Times" pitchFamily="18" charset="0"/>
              <a:buChar char="–"/>
              <a:defRPr sz="2000">
                <a:solidFill>
                  <a:srgbClr val="2A2A4F"/>
                </a:solidFill>
                <a:latin typeface="+mn-lt"/>
              </a:defRPr>
            </a:lvl6pPr>
            <a:lvl7pPr marL="2971800" indent="-228600" algn="l" rtl="0" fontAlgn="base">
              <a:spcBef>
                <a:spcPct val="20000"/>
              </a:spcBef>
              <a:spcAft>
                <a:spcPct val="0"/>
              </a:spcAft>
              <a:buClr>
                <a:srgbClr val="A6C338"/>
              </a:buClr>
              <a:buFont typeface="Times" pitchFamily="18" charset="0"/>
              <a:buChar char="–"/>
              <a:defRPr sz="2000">
                <a:solidFill>
                  <a:srgbClr val="2A2A4F"/>
                </a:solidFill>
                <a:latin typeface="+mn-lt"/>
              </a:defRPr>
            </a:lvl7pPr>
            <a:lvl8pPr marL="3429000" indent="-228600" algn="l" rtl="0" fontAlgn="base">
              <a:spcBef>
                <a:spcPct val="20000"/>
              </a:spcBef>
              <a:spcAft>
                <a:spcPct val="0"/>
              </a:spcAft>
              <a:buClr>
                <a:srgbClr val="A6C338"/>
              </a:buClr>
              <a:buFont typeface="Times" pitchFamily="18" charset="0"/>
              <a:buChar char="–"/>
              <a:defRPr sz="2000">
                <a:solidFill>
                  <a:srgbClr val="2A2A4F"/>
                </a:solidFill>
                <a:latin typeface="+mn-lt"/>
              </a:defRPr>
            </a:lvl8pPr>
            <a:lvl9pPr marL="3886200" indent="-228600" algn="l" rtl="0" fontAlgn="base">
              <a:spcBef>
                <a:spcPct val="20000"/>
              </a:spcBef>
              <a:spcAft>
                <a:spcPct val="0"/>
              </a:spcAft>
              <a:buClr>
                <a:srgbClr val="A6C338"/>
              </a:buClr>
              <a:buFont typeface="Times" pitchFamily="18" charset="0"/>
              <a:buChar char="–"/>
              <a:defRPr sz="2000">
                <a:solidFill>
                  <a:srgbClr val="2A2A4F"/>
                </a:solidFill>
                <a:latin typeface="+mn-lt"/>
              </a:defRPr>
            </a:lvl9pPr>
          </a:lstStyle>
          <a:p>
            <a:pPr marL="114300" indent="0">
              <a:buFont typeface="Webdings" pitchFamily="18" charset="2"/>
              <a:buNone/>
            </a:pPr>
            <a:r>
              <a:rPr lang="en-US" sz="1800" b="1" kern="0" dirty="0">
                <a:solidFill>
                  <a:schemeClr val="bg2"/>
                </a:solidFill>
                <a:cs typeface="Arial"/>
              </a:rPr>
              <a:t>DO</a:t>
            </a:r>
          </a:p>
          <a:p>
            <a:pPr>
              <a:buSzPct val="100000"/>
              <a:buFont typeface="Wingdings" panose="05000000000000000000" pitchFamily="2" charset="2"/>
              <a:buChar char="ü"/>
            </a:pPr>
            <a:r>
              <a:rPr lang="en-US" sz="1800" b="0" kern="0" dirty="0">
                <a:solidFill>
                  <a:schemeClr val="bg2"/>
                </a:solidFill>
                <a:cs typeface="Arial"/>
              </a:rPr>
              <a:t>State if the data is being collected through informed consent or a waiver of consent</a:t>
            </a:r>
          </a:p>
          <a:p>
            <a:pPr>
              <a:buSzPct val="100000"/>
              <a:buFont typeface="Wingdings" panose="05000000000000000000" pitchFamily="2" charset="2"/>
              <a:buChar char="ü"/>
            </a:pPr>
            <a:r>
              <a:rPr lang="en-US" sz="1800" b="0" kern="0" dirty="0">
                <a:solidFill>
                  <a:schemeClr val="bg2"/>
                </a:solidFill>
                <a:cs typeface="Arial"/>
              </a:rPr>
              <a:t>Keep this section focused solely on the </a:t>
            </a:r>
            <a:r>
              <a:rPr lang="en-US" sz="1800" b="1" kern="0" dirty="0">
                <a:solidFill>
                  <a:schemeClr val="bg2"/>
                </a:solidFill>
                <a:cs typeface="Arial"/>
              </a:rPr>
              <a:t>type</a:t>
            </a:r>
            <a:r>
              <a:rPr lang="en-US" sz="1800" b="0" kern="0" dirty="0">
                <a:solidFill>
                  <a:schemeClr val="bg2"/>
                </a:solidFill>
                <a:cs typeface="Arial"/>
              </a:rPr>
              <a:t>, </a:t>
            </a:r>
            <a:r>
              <a:rPr lang="en-US" sz="1800" b="1" kern="0" dirty="0">
                <a:solidFill>
                  <a:schemeClr val="bg2"/>
                </a:solidFill>
                <a:cs typeface="Arial"/>
              </a:rPr>
              <a:t>amount, source</a:t>
            </a:r>
            <a:r>
              <a:rPr lang="en-US" sz="1800" b="0" kern="0" dirty="0">
                <a:solidFill>
                  <a:schemeClr val="bg2"/>
                </a:solidFill>
                <a:cs typeface="Arial"/>
              </a:rPr>
              <a:t> and </a:t>
            </a:r>
            <a:r>
              <a:rPr lang="en-US" sz="1800" b="1" kern="0" dirty="0">
                <a:solidFill>
                  <a:schemeClr val="bg2"/>
                </a:solidFill>
                <a:cs typeface="Arial"/>
              </a:rPr>
              <a:t>format</a:t>
            </a:r>
            <a:r>
              <a:rPr lang="en-US" sz="1800" b="0" kern="0" dirty="0">
                <a:solidFill>
                  <a:schemeClr val="bg2"/>
                </a:solidFill>
                <a:cs typeface="Arial"/>
              </a:rPr>
              <a:t> of the data being collected/generated</a:t>
            </a:r>
          </a:p>
          <a:p>
            <a:pPr>
              <a:buSzPct val="100000"/>
              <a:buFont typeface="Wingdings" panose="05000000000000000000" pitchFamily="2" charset="2"/>
              <a:buChar char="ü"/>
            </a:pPr>
            <a:r>
              <a:rPr lang="en-US" sz="1800" b="0" kern="0" dirty="0">
                <a:solidFill>
                  <a:schemeClr val="bg2"/>
                </a:solidFill>
                <a:cs typeface="Arial"/>
              </a:rPr>
              <a:t>Address any genomic data </a:t>
            </a:r>
          </a:p>
          <a:p>
            <a:pPr marL="114300" indent="0">
              <a:buSzPct val="100000"/>
              <a:buNone/>
            </a:pPr>
            <a:endParaRPr lang="en-US" sz="1800" b="0" kern="0" dirty="0">
              <a:solidFill>
                <a:schemeClr val="bg2"/>
              </a:solidFill>
              <a:cs typeface="Arial"/>
            </a:endParaRPr>
          </a:p>
          <a:p>
            <a:pPr marL="114300" indent="0">
              <a:buSzPct val="100000"/>
              <a:buNone/>
            </a:pPr>
            <a:r>
              <a:rPr lang="en-US" sz="1800" b="1" kern="0" dirty="0">
                <a:solidFill>
                  <a:schemeClr val="bg2"/>
                </a:solidFill>
                <a:cs typeface="Arial"/>
              </a:rPr>
              <a:t>AVOID</a:t>
            </a:r>
          </a:p>
          <a:p>
            <a:pPr>
              <a:buClr>
                <a:srgbClr val="FF0000"/>
              </a:buClr>
              <a:buSzPct val="100000"/>
              <a:buFont typeface="Arial" panose="020B0604020202020204" pitchFamily="34" charset="0"/>
              <a:buChar char="X"/>
              <a:defRPr/>
            </a:pPr>
            <a:r>
              <a:rPr lang="en-US" sz="1800" b="0" kern="0" dirty="0">
                <a:solidFill>
                  <a:schemeClr val="bg2"/>
                </a:solidFill>
                <a:latin typeface="Arial"/>
              </a:rPr>
              <a:t> Being vague, general or generic in your description of the data </a:t>
            </a:r>
          </a:p>
          <a:p>
            <a:pPr>
              <a:buClr>
                <a:srgbClr val="FF0000"/>
              </a:buClr>
              <a:buSzPct val="100000"/>
              <a:buFont typeface="Arial" panose="020B0604020202020204" pitchFamily="34" charset="0"/>
              <a:buChar char="X"/>
              <a:defRPr/>
            </a:pPr>
            <a:r>
              <a:rPr lang="en-US" sz="1800" b="0" kern="0" dirty="0">
                <a:solidFill>
                  <a:schemeClr val="bg2"/>
                </a:solidFill>
                <a:latin typeface="Arial"/>
              </a:rPr>
              <a:t> Discussing other elements of the plan, such as how the data will be shared or   the restrictions on data sharing</a:t>
            </a:r>
          </a:p>
          <a:p>
            <a:pPr>
              <a:buClr>
                <a:srgbClr val="FF0000"/>
              </a:buClr>
              <a:buSzPct val="100000"/>
              <a:buFont typeface="Arial" panose="020B0604020202020204" pitchFamily="34" charset="0"/>
              <a:buChar char="X"/>
              <a:defRPr/>
            </a:pPr>
            <a:r>
              <a:rPr lang="en-US" sz="1800" b="0" kern="0" dirty="0">
                <a:solidFill>
                  <a:schemeClr val="bg2"/>
                </a:solidFill>
                <a:latin typeface="Arial"/>
              </a:rPr>
              <a:t>Providing so much specificity on data elements that minor changes to the data would require updates to the plan</a:t>
            </a:r>
          </a:p>
          <a:p>
            <a:pPr marL="114300" indent="0">
              <a:buSzPct val="100000"/>
              <a:buFont typeface="Webdings" pitchFamily="18" charset="2"/>
              <a:buNone/>
            </a:pPr>
            <a:endParaRPr lang="en-US" sz="2000" b="1" kern="0" dirty="0">
              <a:solidFill>
                <a:schemeClr val="bg2"/>
              </a:solidFill>
              <a:cs typeface="Arial"/>
            </a:endParaRPr>
          </a:p>
          <a:p>
            <a:pPr marL="114300" indent="0">
              <a:buFont typeface="Webdings" pitchFamily="18" charset="2"/>
              <a:buNone/>
            </a:pPr>
            <a:endParaRPr lang="en-US" b="1" kern="0" dirty="0">
              <a:solidFill>
                <a:schemeClr val="bg2"/>
              </a:solidFill>
              <a:cs typeface="Arial"/>
            </a:endParaRPr>
          </a:p>
          <a:p>
            <a:pPr marL="114300" indent="0">
              <a:buFont typeface="Webdings" pitchFamily="18" charset="2"/>
              <a:buNone/>
            </a:pPr>
            <a:endParaRPr lang="en-US" b="1" kern="0" dirty="0">
              <a:cs typeface="Arial"/>
            </a:endParaRPr>
          </a:p>
        </p:txBody>
      </p:sp>
      <p:sp>
        <p:nvSpPr>
          <p:cNvPr id="7" name="Line 30">
            <a:extLst>
              <a:ext uri="{FF2B5EF4-FFF2-40B4-BE49-F238E27FC236}">
                <a16:creationId xmlns:a16="http://schemas.microsoft.com/office/drawing/2014/main" id="{C4A30E3B-5E06-6CD3-20BF-F0CA3735048F}"/>
              </a:ext>
            </a:extLst>
          </p:cNvPr>
          <p:cNvSpPr>
            <a:spLocks noChangeShapeType="1"/>
          </p:cNvSpPr>
          <p:nvPr/>
        </p:nvSpPr>
        <p:spPr bwMode="auto">
          <a:xfrm flipH="1">
            <a:off x="381000" y="1047865"/>
            <a:ext cx="8382000" cy="0"/>
          </a:xfrm>
          <a:prstGeom prst="line">
            <a:avLst/>
          </a:prstGeom>
          <a:noFill/>
          <a:ln w="50800">
            <a:solidFill>
              <a:srgbClr val="00CC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7">
            <a:extLst>
              <a:ext uri="{FF2B5EF4-FFF2-40B4-BE49-F238E27FC236}">
                <a16:creationId xmlns:a16="http://schemas.microsoft.com/office/drawing/2014/main" id="{F2F09E30-9D5E-9402-C2DD-E714589FDF3F}"/>
              </a:ext>
            </a:extLst>
          </p:cNvPr>
          <p:cNvSpPr/>
          <p:nvPr/>
        </p:nvSpPr>
        <p:spPr bwMode="auto">
          <a:xfrm>
            <a:off x="0" y="6553200"/>
            <a:ext cx="9144000" cy="304800"/>
          </a:xfrm>
          <a:prstGeom prst="rect">
            <a:avLst/>
          </a:prstGeom>
          <a:solidFill>
            <a:srgbClr val="01017D"/>
          </a:solidFill>
          <a:ln w="12700" cap="flat" cmpd="sng" algn="ctr">
            <a:solidFill>
              <a:srgbClr val="01017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Arial" pitchFamily="-108" charset="0"/>
            </a:endParaRPr>
          </a:p>
        </p:txBody>
      </p:sp>
    </p:spTree>
    <p:extLst>
      <p:ext uri="{BB962C8B-B14F-4D97-AF65-F5344CB8AC3E}">
        <p14:creationId xmlns:p14="http://schemas.microsoft.com/office/powerpoint/2010/main" val="398917230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8277" y="0"/>
            <a:ext cx="8373268" cy="736600"/>
          </a:xfrm>
        </p:spPr>
        <p:txBody>
          <a:bodyPr wrap="square" anchor="ctr">
            <a:normAutofit fontScale="90000"/>
          </a:bodyPr>
          <a:lstStyle/>
          <a:p>
            <a:r>
              <a:rPr lang="en-US" sz="4000" dirty="0"/>
              <a:t>Tips for Element 1B</a:t>
            </a:r>
            <a:br>
              <a:rPr lang="en-US" dirty="0"/>
            </a:br>
            <a:r>
              <a:rPr lang="en-US" sz="1800" dirty="0"/>
              <a:t>(</a:t>
            </a:r>
            <a:r>
              <a:rPr lang="en-US" sz="2000" dirty="0"/>
              <a:t>Data that will be preserved and shared, and the rationale) </a:t>
            </a:r>
          </a:p>
        </p:txBody>
      </p:sp>
      <p:sp>
        <p:nvSpPr>
          <p:cNvPr id="2" name="Slide Number Placeholder 1"/>
          <p:cNvSpPr>
            <a:spLocks noGrp="1"/>
          </p:cNvSpPr>
          <p:nvPr>
            <p:ph type="sldNum" sz="quarter" idx="10"/>
          </p:nvPr>
        </p:nvSpPr>
        <p:spPr bwMode="auto">
          <a:xfrm>
            <a:off x="3505200" y="6261100"/>
            <a:ext cx="2133600" cy="419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defPPr>
              <a:defRPr lang="en-US"/>
            </a:defPPr>
            <a:lvl1pPr algn="ctr" rtl="0" fontAlgn="base">
              <a:spcBef>
                <a:spcPct val="0"/>
              </a:spcBef>
              <a:spcAft>
                <a:spcPct val="0"/>
              </a:spcAft>
              <a:defRPr sz="1400" b="1" kern="1200">
                <a:solidFill>
                  <a:schemeClr val="tx1"/>
                </a:solidFill>
                <a:latin typeface="+mj-lt"/>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spcAft>
                <a:spcPts val="600"/>
              </a:spcAft>
              <a:defRPr/>
            </a:pPr>
            <a:fld id="{2C8136F0-2D12-4C17-A538-9804D837164B}" type="slidenum">
              <a:rPr lang="en-US" smtClean="0"/>
              <a:pPr>
                <a:spcAft>
                  <a:spcPts val="600"/>
                </a:spcAft>
                <a:defRPr/>
              </a:pPr>
              <a:t>15</a:t>
            </a:fld>
            <a:endParaRPr lang="en-US"/>
          </a:p>
        </p:txBody>
      </p:sp>
      <p:sp>
        <p:nvSpPr>
          <p:cNvPr id="5" name="Content Placeholder 3">
            <a:extLst>
              <a:ext uri="{FF2B5EF4-FFF2-40B4-BE49-F238E27FC236}">
                <a16:creationId xmlns:a16="http://schemas.microsoft.com/office/drawing/2014/main" id="{8CE44622-4EE1-D31B-BAA2-4D53A68479DC}"/>
              </a:ext>
            </a:extLst>
          </p:cNvPr>
          <p:cNvSpPr txBox="1">
            <a:spLocks/>
          </p:cNvSpPr>
          <p:nvPr/>
        </p:nvSpPr>
        <p:spPr bwMode="auto">
          <a:xfrm>
            <a:off x="304800" y="1033759"/>
            <a:ext cx="8686800" cy="54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lvl1pPr marL="342900" indent="-228600" algn="l" rtl="0" eaLnBrk="0" fontAlgn="base" hangingPunct="0">
              <a:spcBef>
                <a:spcPct val="20000"/>
              </a:spcBef>
              <a:spcAft>
                <a:spcPct val="0"/>
              </a:spcAft>
              <a:buClr>
                <a:srgbClr val="9CC342"/>
              </a:buClr>
              <a:buSzPct val="40000"/>
              <a:buFont typeface="Webdings" pitchFamily="18" charset="2"/>
              <a:buChar char="g"/>
              <a:defRPr sz="2400">
                <a:solidFill>
                  <a:srgbClr val="2A2A4F"/>
                </a:solidFill>
                <a:latin typeface="+mn-lt"/>
                <a:ea typeface="+mn-ea"/>
                <a:cs typeface="+mn-cs"/>
              </a:defRPr>
            </a:lvl1pPr>
            <a:lvl2pPr marL="679450" indent="-222250" algn="l" rtl="0" eaLnBrk="0" fontAlgn="base" hangingPunct="0">
              <a:spcBef>
                <a:spcPct val="20000"/>
              </a:spcBef>
              <a:spcAft>
                <a:spcPct val="0"/>
              </a:spcAft>
              <a:buClr>
                <a:srgbClr val="A6C338"/>
              </a:buClr>
              <a:buFont typeface="Times" pitchFamily="18" charset="0"/>
              <a:buChar char="•"/>
              <a:defRPr sz="2000">
                <a:solidFill>
                  <a:srgbClr val="2A2A4F"/>
                </a:solidFill>
                <a:latin typeface="+mn-lt"/>
              </a:defRPr>
            </a:lvl2pPr>
            <a:lvl3pPr marL="1028700" indent="-228600" algn="l" rtl="0" eaLnBrk="0" fontAlgn="base" hangingPunct="0">
              <a:spcBef>
                <a:spcPct val="20000"/>
              </a:spcBef>
              <a:spcAft>
                <a:spcPct val="0"/>
              </a:spcAft>
              <a:buClr>
                <a:srgbClr val="A6C338"/>
              </a:buClr>
              <a:buFont typeface="Times" pitchFamily="18" charset="0"/>
              <a:buChar char="–"/>
              <a:defRPr sz="2000">
                <a:solidFill>
                  <a:srgbClr val="2A2A4F"/>
                </a:solidFill>
                <a:latin typeface="+mn-lt"/>
              </a:defRPr>
            </a:lvl3pPr>
            <a:lvl4pPr marL="1600200" indent="-228600" algn="l" rtl="0" eaLnBrk="0" fontAlgn="base" hangingPunct="0">
              <a:spcBef>
                <a:spcPct val="20000"/>
              </a:spcBef>
              <a:spcAft>
                <a:spcPct val="0"/>
              </a:spcAft>
              <a:buClr>
                <a:srgbClr val="A6C338"/>
              </a:buClr>
              <a:buFont typeface="Times" pitchFamily="18" charset="0"/>
              <a:buChar char="–"/>
              <a:defRPr sz="2000">
                <a:solidFill>
                  <a:srgbClr val="2A2A4F"/>
                </a:solidFill>
                <a:latin typeface="+mn-lt"/>
              </a:defRPr>
            </a:lvl4pPr>
            <a:lvl5pPr marL="2057400" indent="-228600" algn="l" rtl="0" eaLnBrk="0" fontAlgn="base" hangingPunct="0">
              <a:spcBef>
                <a:spcPct val="20000"/>
              </a:spcBef>
              <a:spcAft>
                <a:spcPct val="0"/>
              </a:spcAft>
              <a:buClr>
                <a:srgbClr val="A6C338"/>
              </a:buClr>
              <a:buFont typeface="Times" pitchFamily="18" charset="0"/>
              <a:buChar char="–"/>
              <a:defRPr sz="2000">
                <a:solidFill>
                  <a:srgbClr val="2A2A4F"/>
                </a:solidFill>
                <a:latin typeface="+mn-lt"/>
              </a:defRPr>
            </a:lvl5pPr>
            <a:lvl6pPr marL="2514600" indent="-228600" algn="l" rtl="0" fontAlgn="base">
              <a:spcBef>
                <a:spcPct val="20000"/>
              </a:spcBef>
              <a:spcAft>
                <a:spcPct val="0"/>
              </a:spcAft>
              <a:buClr>
                <a:srgbClr val="A6C338"/>
              </a:buClr>
              <a:buFont typeface="Times" pitchFamily="18" charset="0"/>
              <a:buChar char="–"/>
              <a:defRPr sz="2000">
                <a:solidFill>
                  <a:srgbClr val="2A2A4F"/>
                </a:solidFill>
                <a:latin typeface="+mn-lt"/>
              </a:defRPr>
            </a:lvl6pPr>
            <a:lvl7pPr marL="2971800" indent="-228600" algn="l" rtl="0" fontAlgn="base">
              <a:spcBef>
                <a:spcPct val="20000"/>
              </a:spcBef>
              <a:spcAft>
                <a:spcPct val="0"/>
              </a:spcAft>
              <a:buClr>
                <a:srgbClr val="A6C338"/>
              </a:buClr>
              <a:buFont typeface="Times" pitchFamily="18" charset="0"/>
              <a:buChar char="–"/>
              <a:defRPr sz="2000">
                <a:solidFill>
                  <a:srgbClr val="2A2A4F"/>
                </a:solidFill>
                <a:latin typeface="+mn-lt"/>
              </a:defRPr>
            </a:lvl7pPr>
            <a:lvl8pPr marL="3429000" indent="-228600" algn="l" rtl="0" fontAlgn="base">
              <a:spcBef>
                <a:spcPct val="20000"/>
              </a:spcBef>
              <a:spcAft>
                <a:spcPct val="0"/>
              </a:spcAft>
              <a:buClr>
                <a:srgbClr val="A6C338"/>
              </a:buClr>
              <a:buFont typeface="Times" pitchFamily="18" charset="0"/>
              <a:buChar char="–"/>
              <a:defRPr sz="2000">
                <a:solidFill>
                  <a:srgbClr val="2A2A4F"/>
                </a:solidFill>
                <a:latin typeface="+mn-lt"/>
              </a:defRPr>
            </a:lvl8pPr>
            <a:lvl9pPr marL="3886200" indent="-228600" algn="l" rtl="0" fontAlgn="base">
              <a:spcBef>
                <a:spcPct val="20000"/>
              </a:spcBef>
              <a:spcAft>
                <a:spcPct val="0"/>
              </a:spcAft>
              <a:buClr>
                <a:srgbClr val="A6C338"/>
              </a:buClr>
              <a:buFont typeface="Times" pitchFamily="18" charset="0"/>
              <a:buChar char="–"/>
              <a:defRPr sz="2000">
                <a:solidFill>
                  <a:srgbClr val="2A2A4F"/>
                </a:solidFill>
                <a:latin typeface="+mn-lt"/>
              </a:defRPr>
            </a:lvl9pPr>
          </a:lstStyle>
          <a:p>
            <a:pPr marL="120650" marR="0" lvl="0" indent="0" algn="l" defTabSz="914400" rtl="0" eaLnBrk="0" fontAlgn="base" latinLnBrk="0" hangingPunct="0">
              <a:lnSpc>
                <a:spcPct val="90000"/>
              </a:lnSpc>
              <a:spcBef>
                <a:spcPct val="20000"/>
              </a:spcBef>
              <a:spcAft>
                <a:spcPct val="0"/>
              </a:spcAft>
              <a:buClr>
                <a:srgbClr val="9CC342"/>
              </a:buClr>
              <a:buSzPct val="100000"/>
              <a:buFont typeface="Webdings" pitchFamily="18" charset="2"/>
              <a:buNone/>
              <a:tabLst/>
              <a:defRPr/>
            </a:pPr>
            <a:r>
              <a:rPr kumimoji="0" lang="en-US" sz="2300" b="1" i="0" u="none" strike="noStrike" kern="0" cap="none" spc="0" normalizeH="0" baseline="0" noProof="0" dirty="0">
                <a:ln>
                  <a:noFill/>
                </a:ln>
                <a:solidFill>
                  <a:schemeClr val="bg2"/>
                </a:solidFill>
                <a:effectLst/>
                <a:uLnTx/>
                <a:uFillTx/>
                <a:ea typeface="+mn-ea"/>
                <a:cs typeface="+mn-cs"/>
              </a:rPr>
              <a:t>DO</a:t>
            </a:r>
          </a:p>
          <a:p>
            <a:pPr marL="463550" marR="0" lvl="0" indent="-342900" algn="l" defTabSz="914400" rtl="0" eaLnBrk="0" fontAlgn="base" latinLnBrk="0" hangingPunct="0">
              <a:lnSpc>
                <a:spcPct val="90000"/>
              </a:lnSpc>
              <a:spcBef>
                <a:spcPct val="20000"/>
              </a:spcBef>
              <a:spcAft>
                <a:spcPct val="0"/>
              </a:spcAft>
              <a:buClr>
                <a:srgbClr val="9CC342"/>
              </a:buClr>
              <a:buSzPct val="100000"/>
              <a:buFont typeface="Wingdings" panose="05000000000000000000" pitchFamily="2" charset="2"/>
              <a:buChar char="ü"/>
              <a:tabLst/>
              <a:defRPr/>
            </a:pPr>
            <a:r>
              <a:rPr kumimoji="0" lang="en-US" sz="2300" b="0" i="0" u="none" strike="noStrike" kern="0" cap="none" spc="0" normalizeH="0" baseline="0" noProof="0" dirty="0">
                <a:ln>
                  <a:noFill/>
                </a:ln>
                <a:solidFill>
                  <a:schemeClr val="bg2"/>
                </a:solidFill>
                <a:effectLst/>
                <a:uLnTx/>
                <a:uFillTx/>
                <a:ea typeface="+mn-ea"/>
                <a:cs typeface="+mn-cs"/>
              </a:rPr>
              <a:t>Provide specifics on the data being shared under this plan</a:t>
            </a:r>
          </a:p>
          <a:p>
            <a:pPr marL="463550" marR="0" lvl="0" indent="-342900" algn="l" defTabSz="914400" rtl="0" eaLnBrk="0" fontAlgn="base" latinLnBrk="0" hangingPunct="0">
              <a:lnSpc>
                <a:spcPct val="90000"/>
              </a:lnSpc>
              <a:spcBef>
                <a:spcPct val="20000"/>
              </a:spcBef>
              <a:spcAft>
                <a:spcPct val="0"/>
              </a:spcAft>
              <a:buClr>
                <a:srgbClr val="9CC342"/>
              </a:buClr>
              <a:buSzPct val="100000"/>
              <a:buFont typeface="Wingdings" panose="05000000000000000000" pitchFamily="2" charset="2"/>
              <a:buChar char="ü"/>
              <a:tabLst/>
              <a:defRPr/>
            </a:pPr>
            <a:r>
              <a:rPr kumimoji="0" lang="en-US" sz="2300" b="0" i="0" u="none" strike="noStrike" kern="0" cap="none" spc="0" normalizeH="0" baseline="0" noProof="0" dirty="0">
                <a:ln>
                  <a:noFill/>
                </a:ln>
                <a:solidFill>
                  <a:schemeClr val="bg2"/>
                </a:solidFill>
                <a:effectLst/>
                <a:uLnTx/>
                <a:uFillTx/>
                <a:ea typeface="+mn-ea"/>
                <a:cs typeface="+mn-cs"/>
              </a:rPr>
              <a:t>Provide specific information on the factors that impact sharing</a:t>
            </a:r>
          </a:p>
          <a:p>
            <a:pPr marL="463550" marR="0" lvl="0" indent="-342900" algn="l" defTabSz="914400" rtl="0" eaLnBrk="0" fontAlgn="base" latinLnBrk="0" hangingPunct="0">
              <a:lnSpc>
                <a:spcPct val="90000"/>
              </a:lnSpc>
              <a:spcBef>
                <a:spcPct val="20000"/>
              </a:spcBef>
              <a:spcAft>
                <a:spcPct val="0"/>
              </a:spcAft>
              <a:buClr>
                <a:srgbClr val="9CC342"/>
              </a:buClr>
              <a:buSzPct val="100000"/>
              <a:buFont typeface="Wingdings" panose="05000000000000000000" pitchFamily="2" charset="2"/>
              <a:buChar char="ü"/>
              <a:tabLst/>
              <a:defRPr/>
            </a:pPr>
            <a:r>
              <a:rPr kumimoji="0" lang="en-US" sz="2300" b="0" i="0" u="none" strike="noStrike" kern="0" cap="none" spc="0" normalizeH="0" baseline="0" noProof="0" dirty="0">
                <a:ln>
                  <a:noFill/>
                </a:ln>
                <a:solidFill>
                  <a:schemeClr val="bg2"/>
                </a:solidFill>
                <a:effectLst/>
                <a:uLnTx/>
                <a:uFillTx/>
                <a:ea typeface="+mn-ea"/>
                <a:cs typeface="+mn-cs"/>
              </a:rPr>
              <a:t>Be explicit about which elements of the data will and cannot be shared and the rational </a:t>
            </a:r>
          </a:p>
          <a:p>
            <a:pPr marL="463550" marR="0" lvl="0" indent="-342900" algn="l" defTabSz="914400" rtl="0" eaLnBrk="0" fontAlgn="base" latinLnBrk="0" hangingPunct="0">
              <a:lnSpc>
                <a:spcPct val="90000"/>
              </a:lnSpc>
              <a:spcBef>
                <a:spcPct val="20000"/>
              </a:spcBef>
              <a:spcAft>
                <a:spcPct val="0"/>
              </a:spcAft>
              <a:buClr>
                <a:srgbClr val="9CC342"/>
              </a:buClr>
              <a:buSzPct val="100000"/>
              <a:buFont typeface="Wingdings" panose="05000000000000000000" pitchFamily="2" charset="2"/>
              <a:buChar char="ü"/>
              <a:tabLst/>
              <a:defRPr/>
            </a:pPr>
            <a:r>
              <a:rPr kumimoji="0" lang="en-US" sz="2300" b="0" i="0" u="none" strike="noStrike" kern="0" cap="none" spc="0" normalizeH="0" baseline="0" noProof="0" dirty="0">
                <a:ln>
                  <a:noFill/>
                </a:ln>
                <a:solidFill>
                  <a:schemeClr val="bg2"/>
                </a:solidFill>
                <a:effectLst/>
                <a:uLnTx/>
                <a:uFillTx/>
                <a:ea typeface="+mn-ea"/>
                <a:cs typeface="+mn-cs"/>
              </a:rPr>
              <a:t>Provide information on agreements if any of the data mentioned in Element 1A is coming from outside sources</a:t>
            </a:r>
          </a:p>
          <a:p>
            <a:pPr marL="120650" marR="0" lvl="0" indent="0" algn="l" defTabSz="914400" rtl="0" eaLnBrk="0" fontAlgn="base" latinLnBrk="0" hangingPunct="0">
              <a:lnSpc>
                <a:spcPct val="90000"/>
              </a:lnSpc>
              <a:spcBef>
                <a:spcPct val="20000"/>
              </a:spcBef>
              <a:spcAft>
                <a:spcPct val="0"/>
              </a:spcAft>
              <a:buClr>
                <a:srgbClr val="9CC342"/>
              </a:buClr>
              <a:buSzPct val="100000"/>
              <a:buFont typeface="Webdings" pitchFamily="18" charset="2"/>
              <a:buNone/>
              <a:tabLst/>
              <a:defRPr/>
            </a:pPr>
            <a:endParaRPr kumimoji="0" lang="en-US" sz="2300" b="0" i="0" u="none" strike="noStrike" kern="0" cap="none" spc="0" normalizeH="0" baseline="0" noProof="0" dirty="0">
              <a:ln>
                <a:noFill/>
              </a:ln>
              <a:solidFill>
                <a:schemeClr val="bg2"/>
              </a:solidFill>
              <a:effectLst/>
              <a:uLnTx/>
              <a:uFillTx/>
              <a:ea typeface="+mn-ea"/>
              <a:cs typeface="+mn-cs"/>
            </a:endParaRPr>
          </a:p>
          <a:p>
            <a:pPr marL="120650" marR="0" lvl="0" indent="0" algn="l" defTabSz="914400" rtl="0" eaLnBrk="0" fontAlgn="base" latinLnBrk="0" hangingPunct="0">
              <a:lnSpc>
                <a:spcPct val="90000"/>
              </a:lnSpc>
              <a:spcBef>
                <a:spcPct val="20000"/>
              </a:spcBef>
              <a:spcAft>
                <a:spcPct val="0"/>
              </a:spcAft>
              <a:buClr>
                <a:srgbClr val="9CC342"/>
              </a:buClr>
              <a:buSzPct val="100000"/>
              <a:buFont typeface="Webdings" pitchFamily="18" charset="2"/>
              <a:buNone/>
              <a:tabLst/>
              <a:defRPr/>
            </a:pPr>
            <a:r>
              <a:rPr kumimoji="0" lang="en-US" sz="2300" b="1" i="0" u="none" strike="noStrike" kern="0" cap="none" spc="0" normalizeH="0" baseline="0" noProof="0" dirty="0">
                <a:ln>
                  <a:noFill/>
                </a:ln>
                <a:solidFill>
                  <a:schemeClr val="bg2"/>
                </a:solidFill>
                <a:effectLst/>
                <a:uLnTx/>
                <a:uFillTx/>
                <a:ea typeface="+mn-ea"/>
                <a:cs typeface="+mn-cs"/>
              </a:rPr>
              <a:t>AVOID</a:t>
            </a:r>
          </a:p>
          <a:p>
            <a:pPr marL="342900" marR="0" lvl="0" indent="-228600" algn="l" defTabSz="914400" rtl="0" eaLnBrk="0" fontAlgn="base" latinLnBrk="0" hangingPunct="0">
              <a:lnSpc>
                <a:spcPct val="100000"/>
              </a:lnSpc>
              <a:spcBef>
                <a:spcPct val="20000"/>
              </a:spcBef>
              <a:spcAft>
                <a:spcPct val="0"/>
              </a:spcAft>
              <a:buClr>
                <a:srgbClr val="FF0000"/>
              </a:buClr>
              <a:buSzPct val="100000"/>
              <a:buFont typeface="Arial" panose="020B0604020202020204" pitchFamily="34" charset="0"/>
              <a:buChar char="X"/>
              <a:tabLst/>
              <a:defRPr/>
            </a:pPr>
            <a:r>
              <a:rPr kumimoji="0" lang="en-US" sz="2300" b="0" i="0" u="none" strike="noStrike" kern="0" cap="none" spc="0" normalizeH="0" baseline="0" noProof="0" dirty="0">
                <a:ln>
                  <a:noFill/>
                </a:ln>
                <a:solidFill>
                  <a:schemeClr val="bg2"/>
                </a:solidFill>
                <a:effectLst/>
                <a:uLnTx/>
                <a:uFillTx/>
                <a:ea typeface="+mn-ea"/>
                <a:cs typeface="+mn-cs"/>
              </a:rPr>
              <a:t>Discussing other elements of the  plan, such as how the data will be shared</a:t>
            </a:r>
          </a:p>
          <a:p>
            <a:pPr marL="342900" marR="0" lvl="0" indent="-228600" algn="l" defTabSz="914400" rtl="0" eaLnBrk="0" fontAlgn="base" latinLnBrk="0" hangingPunct="0">
              <a:lnSpc>
                <a:spcPct val="100000"/>
              </a:lnSpc>
              <a:spcBef>
                <a:spcPct val="20000"/>
              </a:spcBef>
              <a:spcAft>
                <a:spcPct val="0"/>
              </a:spcAft>
              <a:buClr>
                <a:srgbClr val="FF0000"/>
              </a:buClr>
              <a:buSzPct val="100000"/>
              <a:buFont typeface="Arial" panose="020B0604020202020204" pitchFamily="34" charset="0"/>
              <a:buChar char="X"/>
              <a:tabLst/>
              <a:defRPr/>
            </a:pPr>
            <a:r>
              <a:rPr kumimoji="0" lang="en-US" sz="2300" b="0" i="0" u="none" strike="noStrike" kern="0" cap="none" spc="0" normalizeH="0" baseline="0" noProof="0" dirty="0">
                <a:ln>
                  <a:noFill/>
                </a:ln>
                <a:solidFill>
                  <a:schemeClr val="bg2"/>
                </a:solidFill>
                <a:effectLst/>
                <a:uLnTx/>
                <a:uFillTx/>
                <a:ea typeface="+mn-ea"/>
                <a:cs typeface="+mn-cs"/>
              </a:rPr>
              <a:t>Using empty statements, such as “laws/agreements may apply and restrict ability to share certain scientific data”, without citing specific laws/regs/agreements</a:t>
            </a:r>
          </a:p>
          <a:p>
            <a:pPr marL="120650" marR="0" lvl="0" indent="0" algn="l" defTabSz="914400" rtl="0" eaLnBrk="0" fontAlgn="base" latinLnBrk="0" hangingPunct="0">
              <a:lnSpc>
                <a:spcPct val="90000"/>
              </a:lnSpc>
              <a:spcBef>
                <a:spcPct val="20000"/>
              </a:spcBef>
              <a:spcAft>
                <a:spcPct val="0"/>
              </a:spcAft>
              <a:buClr>
                <a:srgbClr val="9CC342"/>
              </a:buClr>
              <a:buSzPct val="100000"/>
              <a:buFont typeface="Webdings" pitchFamily="18" charset="2"/>
              <a:buNone/>
              <a:tabLst/>
              <a:defRPr/>
            </a:pPr>
            <a:endParaRPr kumimoji="0" lang="en-US" sz="2600" b="0" i="0" u="none" strike="noStrike" kern="0" cap="none" spc="0" normalizeH="0" baseline="0" noProof="0" dirty="0">
              <a:ln>
                <a:noFill/>
              </a:ln>
              <a:solidFill>
                <a:schemeClr val="bg2"/>
              </a:solidFill>
              <a:effectLst/>
              <a:uLnTx/>
              <a:uFillTx/>
              <a:ea typeface="+mn-ea"/>
              <a:cs typeface="+mn-cs"/>
            </a:endParaRPr>
          </a:p>
          <a:p>
            <a:pPr marL="800100" marR="0" lvl="1" indent="-342900" algn="l" defTabSz="914400" rtl="0" eaLnBrk="0" fontAlgn="base" latinLnBrk="0" hangingPunct="0">
              <a:lnSpc>
                <a:spcPct val="90000"/>
              </a:lnSpc>
              <a:spcBef>
                <a:spcPct val="20000"/>
              </a:spcBef>
              <a:spcAft>
                <a:spcPct val="0"/>
              </a:spcAft>
              <a:buClr>
                <a:srgbClr val="A6C338"/>
              </a:buClr>
              <a:buSzPct val="100000"/>
              <a:buFont typeface="Wingdings" panose="05000000000000000000" pitchFamily="2" charset="2"/>
              <a:buChar char="ü"/>
              <a:tabLst/>
              <a:defRPr/>
            </a:pPr>
            <a:endParaRPr kumimoji="0" lang="en-US" sz="2200" b="0" i="0" u="none" strike="noStrike" kern="0" cap="none" spc="0" normalizeH="0" baseline="0" noProof="0" dirty="0">
              <a:ln>
                <a:noFill/>
              </a:ln>
              <a:solidFill>
                <a:schemeClr val="bg2"/>
              </a:solidFill>
              <a:effectLst/>
              <a:uLnTx/>
              <a:uFillTx/>
            </a:endParaRPr>
          </a:p>
          <a:p>
            <a:pPr marL="800100" marR="0" lvl="1" indent="-342900" algn="l" defTabSz="914400" rtl="0" eaLnBrk="0" fontAlgn="base" latinLnBrk="0" hangingPunct="0">
              <a:lnSpc>
                <a:spcPct val="90000"/>
              </a:lnSpc>
              <a:spcBef>
                <a:spcPct val="20000"/>
              </a:spcBef>
              <a:spcAft>
                <a:spcPct val="0"/>
              </a:spcAft>
              <a:buClr>
                <a:srgbClr val="A6C338"/>
              </a:buClr>
              <a:buSzPct val="100000"/>
              <a:buFont typeface="Wingdings" panose="05000000000000000000" pitchFamily="2" charset="2"/>
              <a:buChar char="ü"/>
              <a:tabLst/>
              <a:defRPr/>
            </a:pPr>
            <a:endParaRPr kumimoji="0" lang="en-US" sz="2200" b="0" i="0" u="none" strike="noStrike" kern="0" cap="none" spc="0" normalizeH="0" baseline="0" noProof="0" dirty="0">
              <a:ln>
                <a:noFill/>
              </a:ln>
              <a:solidFill>
                <a:srgbClr val="2A2A4F"/>
              </a:solidFill>
              <a:effectLst/>
              <a:uLnTx/>
              <a:uFillTx/>
              <a:latin typeface="Arial"/>
            </a:endParaRPr>
          </a:p>
        </p:txBody>
      </p:sp>
      <p:sp>
        <p:nvSpPr>
          <p:cNvPr id="6" name="Line 30">
            <a:extLst>
              <a:ext uri="{FF2B5EF4-FFF2-40B4-BE49-F238E27FC236}">
                <a16:creationId xmlns:a16="http://schemas.microsoft.com/office/drawing/2014/main" id="{207287CA-7844-0051-8732-8DF1D964458A}"/>
              </a:ext>
            </a:extLst>
          </p:cNvPr>
          <p:cNvSpPr>
            <a:spLocks noChangeShapeType="1"/>
          </p:cNvSpPr>
          <p:nvPr/>
        </p:nvSpPr>
        <p:spPr bwMode="auto">
          <a:xfrm flipH="1">
            <a:off x="381000" y="914400"/>
            <a:ext cx="8382000" cy="0"/>
          </a:xfrm>
          <a:prstGeom prst="line">
            <a:avLst/>
          </a:prstGeom>
          <a:noFill/>
          <a:ln w="50800">
            <a:solidFill>
              <a:srgbClr val="00CC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Rectangle 6">
            <a:extLst>
              <a:ext uri="{FF2B5EF4-FFF2-40B4-BE49-F238E27FC236}">
                <a16:creationId xmlns:a16="http://schemas.microsoft.com/office/drawing/2014/main" id="{10BB2EEF-E0FF-F24B-C518-13B6849D2909}"/>
              </a:ext>
            </a:extLst>
          </p:cNvPr>
          <p:cNvSpPr/>
          <p:nvPr/>
        </p:nvSpPr>
        <p:spPr bwMode="auto">
          <a:xfrm>
            <a:off x="0" y="6553200"/>
            <a:ext cx="9144000" cy="304800"/>
          </a:xfrm>
          <a:prstGeom prst="rect">
            <a:avLst/>
          </a:prstGeom>
          <a:solidFill>
            <a:srgbClr val="01017D"/>
          </a:solidFill>
          <a:ln w="12700" cap="flat" cmpd="sng" algn="ctr">
            <a:solidFill>
              <a:srgbClr val="01017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Arial" pitchFamily="-108" charset="0"/>
            </a:endParaRPr>
          </a:p>
        </p:txBody>
      </p:sp>
    </p:spTree>
    <p:extLst>
      <p:ext uri="{BB962C8B-B14F-4D97-AF65-F5344CB8AC3E}">
        <p14:creationId xmlns:p14="http://schemas.microsoft.com/office/powerpoint/2010/main" val="322959423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6484"/>
            <a:ext cx="8373268" cy="965200"/>
          </a:xfrm>
        </p:spPr>
        <p:txBody>
          <a:bodyPr wrap="square" anchor="ctr">
            <a:normAutofit fontScale="90000"/>
          </a:bodyPr>
          <a:lstStyle/>
          <a:p>
            <a:r>
              <a:rPr lang="en-US" sz="4000" dirty="0"/>
              <a:t>Tips for Element 1C</a:t>
            </a:r>
            <a:br>
              <a:rPr lang="en-US" dirty="0"/>
            </a:br>
            <a:r>
              <a:rPr lang="en-US" sz="1800" dirty="0"/>
              <a:t>(</a:t>
            </a:r>
            <a:r>
              <a:rPr lang="en-US" sz="2000" dirty="0"/>
              <a:t>Metadata, other relevant data, and associated documentation)</a:t>
            </a:r>
          </a:p>
        </p:txBody>
      </p:sp>
      <p:sp>
        <p:nvSpPr>
          <p:cNvPr id="2" name="Slide Number Placeholder 1"/>
          <p:cNvSpPr>
            <a:spLocks noGrp="1"/>
          </p:cNvSpPr>
          <p:nvPr>
            <p:ph type="sldNum" sz="quarter" idx="10"/>
          </p:nvPr>
        </p:nvSpPr>
        <p:spPr bwMode="auto">
          <a:xfrm>
            <a:off x="3505200" y="6261100"/>
            <a:ext cx="2133600" cy="419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defPPr>
              <a:defRPr lang="en-US"/>
            </a:defPPr>
            <a:lvl1pPr algn="ctr" rtl="0" fontAlgn="base">
              <a:spcBef>
                <a:spcPct val="0"/>
              </a:spcBef>
              <a:spcAft>
                <a:spcPct val="0"/>
              </a:spcAft>
              <a:defRPr sz="1400" b="1" kern="1200">
                <a:solidFill>
                  <a:schemeClr val="tx1"/>
                </a:solidFill>
                <a:latin typeface="+mj-lt"/>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spcAft>
                <a:spcPts val="600"/>
              </a:spcAft>
              <a:defRPr/>
            </a:pPr>
            <a:fld id="{2C8136F0-2D12-4C17-A538-9804D837164B}" type="slidenum">
              <a:rPr lang="en-US" smtClean="0"/>
              <a:pPr>
                <a:spcAft>
                  <a:spcPts val="600"/>
                </a:spcAft>
                <a:defRPr/>
              </a:pPr>
              <a:t>16</a:t>
            </a:fld>
            <a:endParaRPr lang="en-US"/>
          </a:p>
        </p:txBody>
      </p:sp>
      <p:sp>
        <p:nvSpPr>
          <p:cNvPr id="5" name="Content Placeholder 3">
            <a:extLst>
              <a:ext uri="{FF2B5EF4-FFF2-40B4-BE49-F238E27FC236}">
                <a16:creationId xmlns:a16="http://schemas.microsoft.com/office/drawing/2014/main" id="{8CE44622-4EE1-D31B-BAA2-4D53A68479DC}"/>
              </a:ext>
            </a:extLst>
          </p:cNvPr>
          <p:cNvSpPr txBox="1">
            <a:spLocks/>
          </p:cNvSpPr>
          <p:nvPr/>
        </p:nvSpPr>
        <p:spPr bwMode="auto">
          <a:xfrm>
            <a:off x="143668" y="1412796"/>
            <a:ext cx="8686800" cy="54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228600" algn="l" rtl="0" eaLnBrk="0" fontAlgn="base" hangingPunct="0">
              <a:spcBef>
                <a:spcPct val="20000"/>
              </a:spcBef>
              <a:spcAft>
                <a:spcPct val="0"/>
              </a:spcAft>
              <a:buClr>
                <a:srgbClr val="9CC342"/>
              </a:buClr>
              <a:buSzPct val="40000"/>
              <a:buFont typeface="Webdings" pitchFamily="18" charset="2"/>
              <a:buChar char="g"/>
              <a:defRPr sz="2400">
                <a:solidFill>
                  <a:srgbClr val="2A2A4F"/>
                </a:solidFill>
                <a:latin typeface="+mn-lt"/>
                <a:ea typeface="+mn-ea"/>
                <a:cs typeface="+mn-cs"/>
              </a:defRPr>
            </a:lvl1pPr>
            <a:lvl2pPr marL="679450" indent="-222250" algn="l" rtl="0" eaLnBrk="0" fontAlgn="base" hangingPunct="0">
              <a:spcBef>
                <a:spcPct val="20000"/>
              </a:spcBef>
              <a:spcAft>
                <a:spcPct val="0"/>
              </a:spcAft>
              <a:buClr>
                <a:srgbClr val="A6C338"/>
              </a:buClr>
              <a:buFont typeface="Times" pitchFamily="18" charset="0"/>
              <a:buChar char="•"/>
              <a:defRPr sz="2000">
                <a:solidFill>
                  <a:srgbClr val="2A2A4F"/>
                </a:solidFill>
                <a:latin typeface="+mn-lt"/>
              </a:defRPr>
            </a:lvl2pPr>
            <a:lvl3pPr marL="1028700" indent="-228600" algn="l" rtl="0" eaLnBrk="0" fontAlgn="base" hangingPunct="0">
              <a:spcBef>
                <a:spcPct val="20000"/>
              </a:spcBef>
              <a:spcAft>
                <a:spcPct val="0"/>
              </a:spcAft>
              <a:buClr>
                <a:srgbClr val="A6C338"/>
              </a:buClr>
              <a:buFont typeface="Times" pitchFamily="18" charset="0"/>
              <a:buChar char="–"/>
              <a:defRPr sz="2000">
                <a:solidFill>
                  <a:srgbClr val="2A2A4F"/>
                </a:solidFill>
                <a:latin typeface="+mn-lt"/>
              </a:defRPr>
            </a:lvl3pPr>
            <a:lvl4pPr marL="1600200" indent="-228600" algn="l" rtl="0" eaLnBrk="0" fontAlgn="base" hangingPunct="0">
              <a:spcBef>
                <a:spcPct val="20000"/>
              </a:spcBef>
              <a:spcAft>
                <a:spcPct val="0"/>
              </a:spcAft>
              <a:buClr>
                <a:srgbClr val="A6C338"/>
              </a:buClr>
              <a:buFont typeface="Times" pitchFamily="18" charset="0"/>
              <a:buChar char="–"/>
              <a:defRPr sz="2000">
                <a:solidFill>
                  <a:srgbClr val="2A2A4F"/>
                </a:solidFill>
                <a:latin typeface="+mn-lt"/>
              </a:defRPr>
            </a:lvl4pPr>
            <a:lvl5pPr marL="2057400" indent="-228600" algn="l" rtl="0" eaLnBrk="0" fontAlgn="base" hangingPunct="0">
              <a:spcBef>
                <a:spcPct val="20000"/>
              </a:spcBef>
              <a:spcAft>
                <a:spcPct val="0"/>
              </a:spcAft>
              <a:buClr>
                <a:srgbClr val="A6C338"/>
              </a:buClr>
              <a:buFont typeface="Times" pitchFamily="18" charset="0"/>
              <a:buChar char="–"/>
              <a:defRPr sz="2000">
                <a:solidFill>
                  <a:srgbClr val="2A2A4F"/>
                </a:solidFill>
                <a:latin typeface="+mn-lt"/>
              </a:defRPr>
            </a:lvl5pPr>
            <a:lvl6pPr marL="2514600" indent="-228600" algn="l" rtl="0" fontAlgn="base">
              <a:spcBef>
                <a:spcPct val="20000"/>
              </a:spcBef>
              <a:spcAft>
                <a:spcPct val="0"/>
              </a:spcAft>
              <a:buClr>
                <a:srgbClr val="A6C338"/>
              </a:buClr>
              <a:buFont typeface="Times" pitchFamily="18" charset="0"/>
              <a:buChar char="–"/>
              <a:defRPr sz="2000">
                <a:solidFill>
                  <a:srgbClr val="2A2A4F"/>
                </a:solidFill>
                <a:latin typeface="+mn-lt"/>
              </a:defRPr>
            </a:lvl6pPr>
            <a:lvl7pPr marL="2971800" indent="-228600" algn="l" rtl="0" fontAlgn="base">
              <a:spcBef>
                <a:spcPct val="20000"/>
              </a:spcBef>
              <a:spcAft>
                <a:spcPct val="0"/>
              </a:spcAft>
              <a:buClr>
                <a:srgbClr val="A6C338"/>
              </a:buClr>
              <a:buFont typeface="Times" pitchFamily="18" charset="0"/>
              <a:buChar char="–"/>
              <a:defRPr sz="2000">
                <a:solidFill>
                  <a:srgbClr val="2A2A4F"/>
                </a:solidFill>
                <a:latin typeface="+mn-lt"/>
              </a:defRPr>
            </a:lvl7pPr>
            <a:lvl8pPr marL="3429000" indent="-228600" algn="l" rtl="0" fontAlgn="base">
              <a:spcBef>
                <a:spcPct val="20000"/>
              </a:spcBef>
              <a:spcAft>
                <a:spcPct val="0"/>
              </a:spcAft>
              <a:buClr>
                <a:srgbClr val="A6C338"/>
              </a:buClr>
              <a:buFont typeface="Times" pitchFamily="18" charset="0"/>
              <a:buChar char="–"/>
              <a:defRPr sz="2000">
                <a:solidFill>
                  <a:srgbClr val="2A2A4F"/>
                </a:solidFill>
                <a:latin typeface="+mn-lt"/>
              </a:defRPr>
            </a:lvl8pPr>
            <a:lvl9pPr marL="3886200" indent="-228600" algn="l" rtl="0" fontAlgn="base">
              <a:spcBef>
                <a:spcPct val="20000"/>
              </a:spcBef>
              <a:spcAft>
                <a:spcPct val="0"/>
              </a:spcAft>
              <a:buClr>
                <a:srgbClr val="A6C338"/>
              </a:buClr>
              <a:buFont typeface="Times" pitchFamily="18" charset="0"/>
              <a:buChar char="–"/>
              <a:defRPr sz="2000">
                <a:solidFill>
                  <a:srgbClr val="2A2A4F"/>
                </a:solidFill>
                <a:latin typeface="+mn-lt"/>
              </a:defRPr>
            </a:lvl9pPr>
          </a:lstStyle>
          <a:p>
            <a:pPr marL="120650" marR="0" lvl="0" indent="0" algn="l" defTabSz="914400" rtl="0" eaLnBrk="0" fontAlgn="base" latinLnBrk="0" hangingPunct="0">
              <a:lnSpc>
                <a:spcPct val="90000"/>
              </a:lnSpc>
              <a:spcBef>
                <a:spcPct val="20000"/>
              </a:spcBef>
              <a:spcAft>
                <a:spcPct val="0"/>
              </a:spcAft>
              <a:buClr>
                <a:srgbClr val="9CC342"/>
              </a:buClr>
              <a:buSzPct val="100000"/>
              <a:buFont typeface="Webdings" pitchFamily="18" charset="2"/>
              <a:buNone/>
              <a:tabLst/>
              <a:defRPr/>
            </a:pPr>
            <a:r>
              <a:rPr kumimoji="0" lang="en-US" sz="2000" b="1" i="0" u="none" strike="noStrike" kern="0" cap="none" spc="0" normalizeH="0" baseline="0" noProof="0" dirty="0">
                <a:ln>
                  <a:noFill/>
                </a:ln>
                <a:solidFill>
                  <a:schemeClr val="bg2"/>
                </a:solidFill>
                <a:effectLst/>
                <a:uLnTx/>
                <a:uFillTx/>
                <a:ea typeface="+mn-ea"/>
                <a:cs typeface="+mn-cs"/>
              </a:rPr>
              <a:t>DO</a:t>
            </a:r>
          </a:p>
          <a:p>
            <a:pPr marL="463550" marR="0" lvl="0" indent="-342900" algn="l" defTabSz="914400" rtl="0" eaLnBrk="0" fontAlgn="base" latinLnBrk="0" hangingPunct="0">
              <a:lnSpc>
                <a:spcPct val="90000"/>
              </a:lnSpc>
              <a:spcBef>
                <a:spcPct val="20000"/>
              </a:spcBef>
              <a:spcAft>
                <a:spcPct val="0"/>
              </a:spcAft>
              <a:buClr>
                <a:srgbClr val="9CC342"/>
              </a:buClr>
              <a:buSzPct val="100000"/>
              <a:buFont typeface="Wingdings" panose="05000000000000000000" pitchFamily="2" charset="2"/>
              <a:buChar char="ü"/>
              <a:tabLst/>
              <a:defRPr/>
            </a:pPr>
            <a:r>
              <a:rPr kumimoji="0" lang="en-US" sz="2000" b="0" i="0" u="none" strike="noStrike" kern="0" cap="none" spc="0" normalizeH="0" baseline="0" noProof="0" dirty="0">
                <a:ln>
                  <a:noFill/>
                </a:ln>
                <a:solidFill>
                  <a:schemeClr val="bg2"/>
                </a:solidFill>
                <a:effectLst/>
                <a:uLnTx/>
                <a:uFillTx/>
                <a:ea typeface="+mn-ea"/>
                <a:cs typeface="+mn-cs"/>
              </a:rPr>
              <a:t>Include information on study protocols, data collection instruments, and data dictionaries that will be made accessible</a:t>
            </a:r>
          </a:p>
          <a:p>
            <a:pPr marL="120650" marR="0" lvl="0" indent="0" algn="l" defTabSz="914400" rtl="0" eaLnBrk="0" fontAlgn="base" latinLnBrk="0" hangingPunct="0">
              <a:lnSpc>
                <a:spcPct val="90000"/>
              </a:lnSpc>
              <a:spcBef>
                <a:spcPct val="20000"/>
              </a:spcBef>
              <a:spcAft>
                <a:spcPct val="0"/>
              </a:spcAft>
              <a:buClr>
                <a:srgbClr val="9CC342"/>
              </a:buClr>
              <a:buSzPct val="100000"/>
              <a:buFont typeface="Webdings" pitchFamily="18" charset="2"/>
              <a:buNone/>
              <a:tabLst/>
              <a:defRPr/>
            </a:pPr>
            <a:endParaRPr kumimoji="0" lang="en-US" sz="2600" b="0" i="0" u="none" strike="noStrike" kern="0" cap="none" spc="0" normalizeH="0" baseline="0" noProof="0" dirty="0">
              <a:ln>
                <a:noFill/>
              </a:ln>
              <a:solidFill>
                <a:srgbClr val="2A2A4F"/>
              </a:solidFill>
              <a:effectLst/>
              <a:uLnTx/>
              <a:uFillTx/>
              <a:latin typeface="Arial"/>
              <a:ea typeface="+mn-ea"/>
              <a:cs typeface="+mn-cs"/>
            </a:endParaRPr>
          </a:p>
          <a:p>
            <a:pPr marL="800100" marR="0" lvl="1" indent="-342900" algn="l" defTabSz="914400" rtl="0" eaLnBrk="0" fontAlgn="base" latinLnBrk="0" hangingPunct="0">
              <a:lnSpc>
                <a:spcPct val="90000"/>
              </a:lnSpc>
              <a:spcBef>
                <a:spcPct val="20000"/>
              </a:spcBef>
              <a:spcAft>
                <a:spcPct val="0"/>
              </a:spcAft>
              <a:buClr>
                <a:srgbClr val="A6C338"/>
              </a:buClr>
              <a:buSzPct val="100000"/>
              <a:buFont typeface="Wingdings" panose="05000000000000000000" pitchFamily="2" charset="2"/>
              <a:buChar char="ü"/>
              <a:tabLst/>
              <a:defRPr/>
            </a:pPr>
            <a:endParaRPr kumimoji="0" lang="en-US" sz="2200" b="0" i="0" u="none" strike="noStrike" kern="0" cap="none" spc="0" normalizeH="0" baseline="0" noProof="0" dirty="0">
              <a:ln>
                <a:noFill/>
              </a:ln>
              <a:solidFill>
                <a:srgbClr val="2A2A4F"/>
              </a:solidFill>
              <a:effectLst/>
              <a:uLnTx/>
              <a:uFillTx/>
              <a:latin typeface="Arial"/>
            </a:endParaRPr>
          </a:p>
          <a:p>
            <a:pPr marL="800100" marR="0" lvl="1" indent="-342900" algn="l" defTabSz="914400" rtl="0" eaLnBrk="0" fontAlgn="base" latinLnBrk="0" hangingPunct="0">
              <a:lnSpc>
                <a:spcPct val="90000"/>
              </a:lnSpc>
              <a:spcBef>
                <a:spcPct val="20000"/>
              </a:spcBef>
              <a:spcAft>
                <a:spcPct val="0"/>
              </a:spcAft>
              <a:buClr>
                <a:srgbClr val="A6C338"/>
              </a:buClr>
              <a:buSzPct val="100000"/>
              <a:buFont typeface="Wingdings" panose="05000000000000000000" pitchFamily="2" charset="2"/>
              <a:buChar char="ü"/>
              <a:tabLst/>
              <a:defRPr/>
            </a:pPr>
            <a:endParaRPr kumimoji="0" lang="en-US" sz="2200" b="0" i="0" u="none" strike="noStrike" kern="0" cap="none" spc="0" normalizeH="0" baseline="0" noProof="0" dirty="0">
              <a:ln>
                <a:noFill/>
              </a:ln>
              <a:solidFill>
                <a:srgbClr val="2A2A4F"/>
              </a:solidFill>
              <a:effectLst/>
              <a:uLnTx/>
              <a:uFillTx/>
              <a:latin typeface="Arial"/>
            </a:endParaRPr>
          </a:p>
        </p:txBody>
      </p:sp>
      <p:sp>
        <p:nvSpPr>
          <p:cNvPr id="4" name="Line 30">
            <a:extLst>
              <a:ext uri="{FF2B5EF4-FFF2-40B4-BE49-F238E27FC236}">
                <a16:creationId xmlns:a16="http://schemas.microsoft.com/office/drawing/2014/main" id="{155D2F48-A010-9C39-E7C0-CC6156F5D4A4}"/>
              </a:ext>
            </a:extLst>
          </p:cNvPr>
          <p:cNvSpPr>
            <a:spLocks noChangeShapeType="1"/>
          </p:cNvSpPr>
          <p:nvPr/>
        </p:nvSpPr>
        <p:spPr bwMode="auto">
          <a:xfrm flipH="1">
            <a:off x="381000" y="1047865"/>
            <a:ext cx="8382000" cy="0"/>
          </a:xfrm>
          <a:prstGeom prst="line">
            <a:avLst/>
          </a:prstGeom>
          <a:noFill/>
          <a:ln w="50800">
            <a:solidFill>
              <a:srgbClr val="00CC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Rectangle 5">
            <a:extLst>
              <a:ext uri="{FF2B5EF4-FFF2-40B4-BE49-F238E27FC236}">
                <a16:creationId xmlns:a16="http://schemas.microsoft.com/office/drawing/2014/main" id="{3D41BFE1-419F-75D9-1F8D-9F10CD88AB87}"/>
              </a:ext>
            </a:extLst>
          </p:cNvPr>
          <p:cNvSpPr/>
          <p:nvPr/>
        </p:nvSpPr>
        <p:spPr bwMode="auto">
          <a:xfrm>
            <a:off x="0" y="6553200"/>
            <a:ext cx="9144000" cy="304800"/>
          </a:xfrm>
          <a:prstGeom prst="rect">
            <a:avLst/>
          </a:prstGeom>
          <a:solidFill>
            <a:srgbClr val="01017D"/>
          </a:solidFill>
          <a:ln w="12700" cap="flat" cmpd="sng" algn="ctr">
            <a:solidFill>
              <a:srgbClr val="01017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Arial" pitchFamily="-108" charset="0"/>
            </a:endParaRPr>
          </a:p>
        </p:txBody>
      </p:sp>
    </p:spTree>
    <p:extLst>
      <p:ext uri="{BB962C8B-B14F-4D97-AF65-F5344CB8AC3E}">
        <p14:creationId xmlns:p14="http://schemas.microsoft.com/office/powerpoint/2010/main" val="167557408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8277" y="177800"/>
            <a:ext cx="8373268" cy="736600"/>
          </a:xfrm>
        </p:spPr>
        <p:txBody>
          <a:bodyPr wrap="square" anchor="ctr">
            <a:normAutofit fontScale="90000"/>
          </a:bodyPr>
          <a:lstStyle/>
          <a:p>
            <a:r>
              <a:rPr lang="en-US" sz="4000" dirty="0"/>
              <a:t>Tips for Element 2</a:t>
            </a:r>
            <a:br>
              <a:rPr lang="en-US" dirty="0"/>
            </a:br>
            <a:r>
              <a:rPr lang="en-US" sz="1800" dirty="0"/>
              <a:t>(</a:t>
            </a:r>
            <a:r>
              <a:rPr lang="en-US" sz="2000" dirty="0"/>
              <a:t>Related Tools, Software and/or Code) </a:t>
            </a:r>
          </a:p>
        </p:txBody>
      </p:sp>
      <p:sp>
        <p:nvSpPr>
          <p:cNvPr id="2" name="Slide Number Placeholder 1"/>
          <p:cNvSpPr>
            <a:spLocks noGrp="1"/>
          </p:cNvSpPr>
          <p:nvPr>
            <p:ph type="sldNum" sz="quarter" idx="10"/>
          </p:nvPr>
        </p:nvSpPr>
        <p:spPr bwMode="auto">
          <a:xfrm>
            <a:off x="3505200" y="6261100"/>
            <a:ext cx="2133600" cy="419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defPPr>
              <a:defRPr lang="en-US"/>
            </a:defPPr>
            <a:lvl1pPr algn="ctr" rtl="0" fontAlgn="base">
              <a:spcBef>
                <a:spcPct val="0"/>
              </a:spcBef>
              <a:spcAft>
                <a:spcPct val="0"/>
              </a:spcAft>
              <a:defRPr sz="1400" b="1" kern="1200">
                <a:solidFill>
                  <a:schemeClr val="tx1"/>
                </a:solidFill>
                <a:latin typeface="+mj-lt"/>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marL="0" marR="0" lvl="0" indent="0" algn="ctr" defTabSz="914400" rtl="0" eaLnBrk="0" fontAlgn="base" latinLnBrk="0" hangingPunct="0">
              <a:lnSpc>
                <a:spcPct val="100000"/>
              </a:lnSpc>
              <a:spcBef>
                <a:spcPct val="0"/>
              </a:spcBef>
              <a:spcAft>
                <a:spcPts val="600"/>
              </a:spcAft>
              <a:buClrTx/>
              <a:buSzTx/>
              <a:buFontTx/>
              <a:buNone/>
              <a:tabLst/>
              <a:defRPr/>
            </a:pPr>
            <a:fld id="{2C8136F0-2D12-4C17-A538-9804D837164B}" type="slidenum">
              <a:rPr kumimoji="0" lang="en-US" sz="1400" b="1" i="0" u="none" strike="noStrike" kern="1200" cap="none" spc="0" normalizeH="0" baseline="0" noProof="0" smtClean="0">
                <a:ln>
                  <a:noFill/>
                </a:ln>
                <a:solidFill>
                  <a:srgbClr val="FFFFFF"/>
                </a:solidFill>
                <a:effectLst/>
                <a:uLnTx/>
                <a:uFillTx/>
                <a:latin typeface="Techno"/>
                <a:ea typeface="+mn-ea"/>
                <a:cs typeface="+mn-cs"/>
              </a:rPr>
              <a:pPr marL="0" marR="0" lvl="0" indent="0" algn="ctr" defTabSz="914400" rtl="0" eaLnBrk="0" fontAlgn="base" latinLnBrk="0" hangingPunct="0">
                <a:lnSpc>
                  <a:spcPct val="100000"/>
                </a:lnSpc>
                <a:spcBef>
                  <a:spcPct val="0"/>
                </a:spcBef>
                <a:spcAft>
                  <a:spcPts val="600"/>
                </a:spcAft>
                <a:buClrTx/>
                <a:buSzTx/>
                <a:buFontTx/>
                <a:buNone/>
                <a:tabLst/>
                <a:defRPr/>
              </a:pPr>
              <a:t>17</a:t>
            </a:fld>
            <a:endParaRPr kumimoji="0" lang="en-US" sz="1400" b="1" i="0" u="none" strike="noStrike" kern="1200" cap="none" spc="0" normalizeH="0" baseline="0" noProof="0">
              <a:ln>
                <a:noFill/>
              </a:ln>
              <a:solidFill>
                <a:srgbClr val="FFFFFF"/>
              </a:solidFill>
              <a:effectLst/>
              <a:uLnTx/>
              <a:uFillTx/>
              <a:latin typeface="Techno"/>
              <a:ea typeface="+mn-ea"/>
              <a:cs typeface="+mn-cs"/>
            </a:endParaRPr>
          </a:p>
        </p:txBody>
      </p:sp>
      <p:sp>
        <p:nvSpPr>
          <p:cNvPr id="5" name="Content Placeholder 3">
            <a:extLst>
              <a:ext uri="{FF2B5EF4-FFF2-40B4-BE49-F238E27FC236}">
                <a16:creationId xmlns:a16="http://schemas.microsoft.com/office/drawing/2014/main" id="{8CE44622-4EE1-D31B-BAA2-4D53A68479DC}"/>
              </a:ext>
            </a:extLst>
          </p:cNvPr>
          <p:cNvSpPr txBox="1">
            <a:spLocks/>
          </p:cNvSpPr>
          <p:nvPr/>
        </p:nvSpPr>
        <p:spPr bwMode="auto">
          <a:xfrm>
            <a:off x="214745" y="1265938"/>
            <a:ext cx="8686800" cy="54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228600" algn="l" rtl="0" eaLnBrk="0" fontAlgn="base" hangingPunct="0">
              <a:spcBef>
                <a:spcPct val="20000"/>
              </a:spcBef>
              <a:spcAft>
                <a:spcPct val="0"/>
              </a:spcAft>
              <a:buClr>
                <a:srgbClr val="9CC342"/>
              </a:buClr>
              <a:buSzPct val="40000"/>
              <a:buFont typeface="Webdings" pitchFamily="18" charset="2"/>
              <a:buChar char="g"/>
              <a:defRPr sz="2400">
                <a:solidFill>
                  <a:srgbClr val="2A2A4F"/>
                </a:solidFill>
                <a:latin typeface="+mn-lt"/>
                <a:ea typeface="+mn-ea"/>
                <a:cs typeface="+mn-cs"/>
              </a:defRPr>
            </a:lvl1pPr>
            <a:lvl2pPr marL="679450" indent="-222250" algn="l" rtl="0" eaLnBrk="0" fontAlgn="base" hangingPunct="0">
              <a:spcBef>
                <a:spcPct val="20000"/>
              </a:spcBef>
              <a:spcAft>
                <a:spcPct val="0"/>
              </a:spcAft>
              <a:buClr>
                <a:srgbClr val="A6C338"/>
              </a:buClr>
              <a:buFont typeface="Times" pitchFamily="18" charset="0"/>
              <a:buChar char="•"/>
              <a:defRPr sz="2000">
                <a:solidFill>
                  <a:srgbClr val="2A2A4F"/>
                </a:solidFill>
                <a:latin typeface="+mn-lt"/>
              </a:defRPr>
            </a:lvl2pPr>
            <a:lvl3pPr marL="1028700" indent="-228600" algn="l" rtl="0" eaLnBrk="0" fontAlgn="base" hangingPunct="0">
              <a:spcBef>
                <a:spcPct val="20000"/>
              </a:spcBef>
              <a:spcAft>
                <a:spcPct val="0"/>
              </a:spcAft>
              <a:buClr>
                <a:srgbClr val="A6C338"/>
              </a:buClr>
              <a:buFont typeface="Times" pitchFamily="18" charset="0"/>
              <a:buChar char="–"/>
              <a:defRPr sz="2000">
                <a:solidFill>
                  <a:srgbClr val="2A2A4F"/>
                </a:solidFill>
                <a:latin typeface="+mn-lt"/>
              </a:defRPr>
            </a:lvl3pPr>
            <a:lvl4pPr marL="1600200" indent="-228600" algn="l" rtl="0" eaLnBrk="0" fontAlgn="base" hangingPunct="0">
              <a:spcBef>
                <a:spcPct val="20000"/>
              </a:spcBef>
              <a:spcAft>
                <a:spcPct val="0"/>
              </a:spcAft>
              <a:buClr>
                <a:srgbClr val="A6C338"/>
              </a:buClr>
              <a:buFont typeface="Times" pitchFamily="18" charset="0"/>
              <a:buChar char="–"/>
              <a:defRPr sz="2000">
                <a:solidFill>
                  <a:srgbClr val="2A2A4F"/>
                </a:solidFill>
                <a:latin typeface="+mn-lt"/>
              </a:defRPr>
            </a:lvl4pPr>
            <a:lvl5pPr marL="2057400" indent="-228600" algn="l" rtl="0" eaLnBrk="0" fontAlgn="base" hangingPunct="0">
              <a:spcBef>
                <a:spcPct val="20000"/>
              </a:spcBef>
              <a:spcAft>
                <a:spcPct val="0"/>
              </a:spcAft>
              <a:buClr>
                <a:srgbClr val="A6C338"/>
              </a:buClr>
              <a:buFont typeface="Times" pitchFamily="18" charset="0"/>
              <a:buChar char="–"/>
              <a:defRPr sz="2000">
                <a:solidFill>
                  <a:srgbClr val="2A2A4F"/>
                </a:solidFill>
                <a:latin typeface="+mn-lt"/>
              </a:defRPr>
            </a:lvl5pPr>
            <a:lvl6pPr marL="2514600" indent="-228600" algn="l" rtl="0" fontAlgn="base">
              <a:spcBef>
                <a:spcPct val="20000"/>
              </a:spcBef>
              <a:spcAft>
                <a:spcPct val="0"/>
              </a:spcAft>
              <a:buClr>
                <a:srgbClr val="A6C338"/>
              </a:buClr>
              <a:buFont typeface="Times" pitchFamily="18" charset="0"/>
              <a:buChar char="–"/>
              <a:defRPr sz="2000">
                <a:solidFill>
                  <a:srgbClr val="2A2A4F"/>
                </a:solidFill>
                <a:latin typeface="+mn-lt"/>
              </a:defRPr>
            </a:lvl6pPr>
            <a:lvl7pPr marL="2971800" indent="-228600" algn="l" rtl="0" fontAlgn="base">
              <a:spcBef>
                <a:spcPct val="20000"/>
              </a:spcBef>
              <a:spcAft>
                <a:spcPct val="0"/>
              </a:spcAft>
              <a:buClr>
                <a:srgbClr val="A6C338"/>
              </a:buClr>
              <a:buFont typeface="Times" pitchFamily="18" charset="0"/>
              <a:buChar char="–"/>
              <a:defRPr sz="2000">
                <a:solidFill>
                  <a:srgbClr val="2A2A4F"/>
                </a:solidFill>
                <a:latin typeface="+mn-lt"/>
              </a:defRPr>
            </a:lvl7pPr>
            <a:lvl8pPr marL="3429000" indent="-228600" algn="l" rtl="0" fontAlgn="base">
              <a:spcBef>
                <a:spcPct val="20000"/>
              </a:spcBef>
              <a:spcAft>
                <a:spcPct val="0"/>
              </a:spcAft>
              <a:buClr>
                <a:srgbClr val="A6C338"/>
              </a:buClr>
              <a:buFont typeface="Times" pitchFamily="18" charset="0"/>
              <a:buChar char="–"/>
              <a:defRPr sz="2000">
                <a:solidFill>
                  <a:srgbClr val="2A2A4F"/>
                </a:solidFill>
                <a:latin typeface="+mn-lt"/>
              </a:defRPr>
            </a:lvl8pPr>
            <a:lvl9pPr marL="3886200" indent="-228600" algn="l" rtl="0" fontAlgn="base">
              <a:spcBef>
                <a:spcPct val="20000"/>
              </a:spcBef>
              <a:spcAft>
                <a:spcPct val="0"/>
              </a:spcAft>
              <a:buClr>
                <a:srgbClr val="A6C338"/>
              </a:buClr>
              <a:buFont typeface="Times" pitchFamily="18" charset="0"/>
              <a:buChar char="–"/>
              <a:defRPr sz="2000">
                <a:solidFill>
                  <a:srgbClr val="2A2A4F"/>
                </a:solidFill>
                <a:latin typeface="+mn-lt"/>
              </a:defRPr>
            </a:lvl9pPr>
          </a:lstStyle>
          <a:p>
            <a:pPr marL="120650" marR="0" lvl="0" indent="0" algn="l" defTabSz="914400" rtl="0" eaLnBrk="0" fontAlgn="base" latinLnBrk="0" hangingPunct="0">
              <a:lnSpc>
                <a:spcPct val="90000"/>
              </a:lnSpc>
              <a:spcBef>
                <a:spcPct val="20000"/>
              </a:spcBef>
              <a:spcAft>
                <a:spcPct val="0"/>
              </a:spcAft>
              <a:buClr>
                <a:srgbClr val="9CC342"/>
              </a:buClr>
              <a:buSzPct val="100000"/>
              <a:buFont typeface="Webdings" pitchFamily="18" charset="2"/>
              <a:buNone/>
              <a:tabLst/>
              <a:defRPr/>
            </a:pPr>
            <a:r>
              <a:rPr kumimoji="0" lang="en-US" sz="2000" i="0" u="none" strike="noStrike" kern="0" cap="none" spc="0" normalizeH="0" baseline="0" noProof="0" dirty="0">
                <a:ln>
                  <a:noFill/>
                </a:ln>
                <a:solidFill>
                  <a:schemeClr val="bg2"/>
                </a:solidFill>
                <a:effectLst/>
                <a:uLnTx/>
                <a:uFillTx/>
                <a:ea typeface="+mn-ea"/>
                <a:cs typeface="+mn-cs"/>
              </a:rPr>
              <a:t>DO</a:t>
            </a:r>
          </a:p>
          <a:p>
            <a:pPr marL="463550" marR="0" lvl="0" indent="-342900" algn="l" defTabSz="914400" rtl="0" eaLnBrk="0" fontAlgn="base" latinLnBrk="0" hangingPunct="0">
              <a:lnSpc>
                <a:spcPct val="90000"/>
              </a:lnSpc>
              <a:spcBef>
                <a:spcPct val="20000"/>
              </a:spcBef>
              <a:spcAft>
                <a:spcPct val="0"/>
              </a:spcAft>
              <a:buClr>
                <a:srgbClr val="9CC342"/>
              </a:buClr>
              <a:buSzPct val="100000"/>
              <a:buFont typeface="Wingdings" panose="05000000000000000000" pitchFamily="2" charset="2"/>
              <a:buChar char="ü"/>
              <a:tabLst/>
              <a:defRPr/>
            </a:pPr>
            <a:r>
              <a:rPr lang="en-US" sz="2000" b="0" kern="0" dirty="0">
                <a:solidFill>
                  <a:schemeClr val="bg2"/>
                </a:solidFill>
              </a:rPr>
              <a:t>P</a:t>
            </a:r>
            <a:r>
              <a:rPr kumimoji="0" lang="en-US" sz="2000" b="0" i="0" u="none" strike="noStrike" kern="0" cap="none" spc="0" normalizeH="0" baseline="0" noProof="0" dirty="0" err="1">
                <a:ln>
                  <a:noFill/>
                </a:ln>
                <a:solidFill>
                  <a:schemeClr val="bg2"/>
                </a:solidFill>
                <a:effectLst/>
                <a:uLnTx/>
                <a:uFillTx/>
                <a:ea typeface="+mn-ea"/>
                <a:cs typeface="+mn-cs"/>
              </a:rPr>
              <a:t>rovide</a:t>
            </a:r>
            <a:r>
              <a:rPr lang="en-US" sz="2000" b="0" kern="0" dirty="0">
                <a:solidFill>
                  <a:schemeClr val="bg2"/>
                </a:solidFill>
              </a:rPr>
              <a:t> </a:t>
            </a:r>
            <a:r>
              <a:rPr kumimoji="0" lang="en-US" sz="2000" b="0" i="0" u="none" strike="noStrike" kern="0" cap="none" spc="0" normalizeH="0" baseline="0" noProof="0" dirty="0">
                <a:ln>
                  <a:noFill/>
                </a:ln>
                <a:solidFill>
                  <a:schemeClr val="bg2"/>
                </a:solidFill>
                <a:effectLst/>
                <a:uLnTx/>
                <a:uFillTx/>
                <a:ea typeface="+mn-ea"/>
                <a:cs typeface="+mn-cs"/>
              </a:rPr>
              <a:t>information on tools, software, and/or code that are needed to access or manipulate shared data</a:t>
            </a:r>
          </a:p>
          <a:p>
            <a:pPr marL="463550" marR="0" lvl="0" indent="-342900" algn="l" defTabSz="914400" rtl="0" eaLnBrk="0" fontAlgn="base" latinLnBrk="0" hangingPunct="0">
              <a:lnSpc>
                <a:spcPct val="90000"/>
              </a:lnSpc>
              <a:spcBef>
                <a:spcPct val="20000"/>
              </a:spcBef>
              <a:spcAft>
                <a:spcPct val="0"/>
              </a:spcAft>
              <a:buClr>
                <a:srgbClr val="9CC342"/>
              </a:buClr>
              <a:buSzPct val="100000"/>
              <a:buFont typeface="Wingdings" panose="05000000000000000000" pitchFamily="2" charset="2"/>
              <a:buChar char="ü"/>
              <a:tabLst/>
              <a:defRPr/>
            </a:pPr>
            <a:r>
              <a:rPr lang="en-US" sz="2000" b="0" kern="0" dirty="0">
                <a:solidFill>
                  <a:schemeClr val="bg2"/>
                </a:solidFill>
              </a:rPr>
              <a:t>P</a:t>
            </a:r>
            <a:r>
              <a:rPr kumimoji="0" lang="en-US" sz="2000" b="0" i="0" u="none" strike="noStrike" kern="0" cap="none" spc="0" normalizeH="0" baseline="0" noProof="0" dirty="0" err="1">
                <a:ln>
                  <a:noFill/>
                </a:ln>
                <a:solidFill>
                  <a:schemeClr val="bg2"/>
                </a:solidFill>
                <a:effectLst/>
                <a:uLnTx/>
                <a:uFillTx/>
                <a:ea typeface="+mn-ea"/>
                <a:cs typeface="+mn-cs"/>
              </a:rPr>
              <a:t>rovide</a:t>
            </a:r>
            <a:r>
              <a:rPr kumimoji="0" lang="en-US" sz="2000" b="0" i="0" u="none" strike="noStrike" kern="0" cap="none" spc="0" normalizeH="0" baseline="0" noProof="0" dirty="0">
                <a:ln>
                  <a:noFill/>
                </a:ln>
                <a:solidFill>
                  <a:schemeClr val="bg2"/>
                </a:solidFill>
                <a:effectLst/>
                <a:uLnTx/>
                <a:uFillTx/>
                <a:ea typeface="+mn-ea"/>
                <a:cs typeface="+mn-cs"/>
              </a:rPr>
              <a:t> the specific name(s) of the needed tool(s) and software (e.g. SAS, Stata, R)</a:t>
            </a:r>
          </a:p>
          <a:p>
            <a:pPr marL="463550" marR="0" lvl="0" indent="-342900" algn="l" defTabSz="914400" rtl="0" eaLnBrk="0" fontAlgn="base" latinLnBrk="0" hangingPunct="0">
              <a:lnSpc>
                <a:spcPct val="90000"/>
              </a:lnSpc>
              <a:spcBef>
                <a:spcPct val="20000"/>
              </a:spcBef>
              <a:spcAft>
                <a:spcPct val="0"/>
              </a:spcAft>
              <a:buClr>
                <a:srgbClr val="9CC342"/>
              </a:buClr>
              <a:buSzPct val="100000"/>
              <a:buFont typeface="Wingdings" panose="05000000000000000000" pitchFamily="2" charset="2"/>
              <a:buChar char="ü"/>
              <a:tabLst/>
              <a:defRPr/>
            </a:pPr>
            <a:r>
              <a:rPr lang="en-US" sz="2000" b="0" kern="0" dirty="0">
                <a:solidFill>
                  <a:schemeClr val="bg2"/>
                </a:solidFill>
              </a:rPr>
              <a:t>S</a:t>
            </a:r>
            <a:r>
              <a:rPr kumimoji="0" lang="en-US" sz="2000" b="0" i="0" u="none" strike="noStrike" kern="0" cap="none" spc="0" normalizeH="0" baseline="0" noProof="0" dirty="0" err="1">
                <a:ln>
                  <a:noFill/>
                </a:ln>
                <a:solidFill>
                  <a:schemeClr val="bg2"/>
                </a:solidFill>
                <a:effectLst/>
                <a:uLnTx/>
                <a:uFillTx/>
                <a:ea typeface="+mn-ea"/>
                <a:cs typeface="+mn-cs"/>
              </a:rPr>
              <a:t>pecify</a:t>
            </a:r>
            <a:r>
              <a:rPr kumimoji="0" lang="en-US" sz="2000" b="0" i="0" u="none" strike="noStrike" kern="0" cap="none" spc="0" normalizeH="0" baseline="0" noProof="0" dirty="0">
                <a:ln>
                  <a:noFill/>
                </a:ln>
                <a:solidFill>
                  <a:schemeClr val="bg2"/>
                </a:solidFill>
                <a:effectLst/>
                <a:uLnTx/>
                <a:uFillTx/>
                <a:ea typeface="+mn-ea"/>
                <a:cs typeface="+mn-cs"/>
              </a:rPr>
              <a:t> how tools and or software can be accessed</a:t>
            </a:r>
          </a:p>
          <a:p>
            <a:pPr marL="120650" marR="0" lvl="0" indent="0" algn="l" defTabSz="914400" rtl="0" eaLnBrk="0" fontAlgn="base" latinLnBrk="0" hangingPunct="0">
              <a:lnSpc>
                <a:spcPct val="90000"/>
              </a:lnSpc>
              <a:spcBef>
                <a:spcPct val="20000"/>
              </a:spcBef>
              <a:spcAft>
                <a:spcPct val="0"/>
              </a:spcAft>
              <a:buClr>
                <a:srgbClr val="9CC342"/>
              </a:buClr>
              <a:buSzPct val="100000"/>
              <a:buFont typeface="Webdings" pitchFamily="18" charset="2"/>
              <a:buNone/>
              <a:tabLst/>
              <a:defRPr/>
            </a:pPr>
            <a:endParaRPr kumimoji="0" lang="en-US" sz="2600" b="0" i="0" u="none" strike="noStrike" kern="0" cap="none" spc="0" normalizeH="0" baseline="0" noProof="0" dirty="0">
              <a:ln>
                <a:noFill/>
              </a:ln>
              <a:solidFill>
                <a:srgbClr val="2A2A4F"/>
              </a:solidFill>
              <a:effectLst/>
              <a:uLnTx/>
              <a:uFillTx/>
              <a:latin typeface="Arial"/>
              <a:ea typeface="+mn-ea"/>
              <a:cs typeface="+mn-cs"/>
            </a:endParaRPr>
          </a:p>
          <a:p>
            <a:pPr marL="800100" marR="0" lvl="1" indent="-342900" algn="l" defTabSz="914400" rtl="0" eaLnBrk="0" fontAlgn="base" latinLnBrk="0" hangingPunct="0">
              <a:lnSpc>
                <a:spcPct val="90000"/>
              </a:lnSpc>
              <a:spcBef>
                <a:spcPct val="20000"/>
              </a:spcBef>
              <a:spcAft>
                <a:spcPct val="0"/>
              </a:spcAft>
              <a:buClr>
                <a:srgbClr val="A6C338"/>
              </a:buClr>
              <a:buSzPct val="100000"/>
              <a:buFont typeface="Wingdings" panose="05000000000000000000" pitchFamily="2" charset="2"/>
              <a:buChar char="ü"/>
              <a:tabLst/>
              <a:defRPr/>
            </a:pPr>
            <a:endParaRPr kumimoji="0" lang="en-US" sz="2200" b="0" i="0" u="none" strike="noStrike" kern="0" cap="none" spc="0" normalizeH="0" baseline="0" noProof="0" dirty="0">
              <a:ln>
                <a:noFill/>
              </a:ln>
              <a:solidFill>
                <a:srgbClr val="2A2A4F"/>
              </a:solidFill>
              <a:effectLst/>
              <a:uLnTx/>
              <a:uFillTx/>
              <a:latin typeface="Arial"/>
              <a:ea typeface="ＭＳ Ｐゴシック" pitchFamily="34" charset="-128"/>
              <a:cs typeface="+mn-cs"/>
            </a:endParaRPr>
          </a:p>
          <a:p>
            <a:pPr marL="800100" marR="0" lvl="1" indent="-342900" algn="l" defTabSz="914400" rtl="0" eaLnBrk="0" fontAlgn="base" latinLnBrk="0" hangingPunct="0">
              <a:lnSpc>
                <a:spcPct val="90000"/>
              </a:lnSpc>
              <a:spcBef>
                <a:spcPct val="20000"/>
              </a:spcBef>
              <a:spcAft>
                <a:spcPct val="0"/>
              </a:spcAft>
              <a:buClr>
                <a:srgbClr val="A6C338"/>
              </a:buClr>
              <a:buSzPct val="100000"/>
              <a:buFont typeface="Wingdings" panose="05000000000000000000" pitchFamily="2" charset="2"/>
              <a:buChar char="ü"/>
              <a:tabLst/>
              <a:defRPr/>
            </a:pPr>
            <a:endParaRPr kumimoji="0" lang="en-US" sz="2200" b="0" i="0" u="none" strike="noStrike" kern="0" cap="none" spc="0" normalizeH="0" baseline="0" noProof="0" dirty="0">
              <a:ln>
                <a:noFill/>
              </a:ln>
              <a:solidFill>
                <a:srgbClr val="2A2A4F"/>
              </a:solidFill>
              <a:effectLst/>
              <a:uLnTx/>
              <a:uFillTx/>
              <a:latin typeface="Arial"/>
              <a:ea typeface="ＭＳ Ｐゴシック" pitchFamily="34" charset="-128"/>
              <a:cs typeface="+mn-cs"/>
            </a:endParaRPr>
          </a:p>
        </p:txBody>
      </p:sp>
      <p:sp>
        <p:nvSpPr>
          <p:cNvPr id="4" name="Line 30">
            <a:extLst>
              <a:ext uri="{FF2B5EF4-FFF2-40B4-BE49-F238E27FC236}">
                <a16:creationId xmlns:a16="http://schemas.microsoft.com/office/drawing/2014/main" id="{47379039-070B-6B5F-795C-0637677C9D14}"/>
              </a:ext>
            </a:extLst>
          </p:cNvPr>
          <p:cNvSpPr>
            <a:spLocks noChangeShapeType="1"/>
          </p:cNvSpPr>
          <p:nvPr/>
        </p:nvSpPr>
        <p:spPr bwMode="auto">
          <a:xfrm flipH="1">
            <a:off x="367145" y="1143000"/>
            <a:ext cx="8382000" cy="0"/>
          </a:xfrm>
          <a:prstGeom prst="line">
            <a:avLst/>
          </a:prstGeom>
          <a:noFill/>
          <a:ln w="50800">
            <a:solidFill>
              <a:srgbClr val="00CC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Rectangle 5">
            <a:extLst>
              <a:ext uri="{FF2B5EF4-FFF2-40B4-BE49-F238E27FC236}">
                <a16:creationId xmlns:a16="http://schemas.microsoft.com/office/drawing/2014/main" id="{5D6B6151-83AA-073E-B147-0C0E225A3845}"/>
              </a:ext>
            </a:extLst>
          </p:cNvPr>
          <p:cNvSpPr/>
          <p:nvPr/>
        </p:nvSpPr>
        <p:spPr bwMode="auto">
          <a:xfrm>
            <a:off x="0" y="6553200"/>
            <a:ext cx="9144000" cy="304800"/>
          </a:xfrm>
          <a:prstGeom prst="rect">
            <a:avLst/>
          </a:prstGeom>
          <a:solidFill>
            <a:srgbClr val="01017D"/>
          </a:solidFill>
          <a:ln w="12700" cap="flat" cmpd="sng" algn="ctr">
            <a:solidFill>
              <a:srgbClr val="01017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Arial" pitchFamily="-108" charset="0"/>
            </a:endParaRPr>
          </a:p>
        </p:txBody>
      </p:sp>
    </p:spTree>
    <p:extLst>
      <p:ext uri="{BB962C8B-B14F-4D97-AF65-F5344CB8AC3E}">
        <p14:creationId xmlns:p14="http://schemas.microsoft.com/office/powerpoint/2010/main" val="157543347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0142" y="177800"/>
            <a:ext cx="8373268" cy="736600"/>
          </a:xfrm>
        </p:spPr>
        <p:txBody>
          <a:bodyPr wrap="square" anchor="ctr">
            <a:normAutofit fontScale="90000"/>
          </a:bodyPr>
          <a:lstStyle/>
          <a:p>
            <a:r>
              <a:rPr lang="en-US" sz="4000" dirty="0"/>
              <a:t>Tips for Element 3</a:t>
            </a:r>
            <a:br>
              <a:rPr lang="en-US" dirty="0"/>
            </a:br>
            <a:r>
              <a:rPr lang="en-US" sz="1800" dirty="0"/>
              <a:t>(</a:t>
            </a:r>
            <a:r>
              <a:rPr lang="en-US" sz="2000" dirty="0"/>
              <a:t>Standards) </a:t>
            </a:r>
          </a:p>
        </p:txBody>
      </p:sp>
      <p:sp>
        <p:nvSpPr>
          <p:cNvPr id="2" name="Slide Number Placeholder 1"/>
          <p:cNvSpPr>
            <a:spLocks noGrp="1"/>
          </p:cNvSpPr>
          <p:nvPr>
            <p:ph type="sldNum" sz="quarter" idx="10"/>
          </p:nvPr>
        </p:nvSpPr>
        <p:spPr bwMode="auto">
          <a:xfrm>
            <a:off x="3505200" y="6261100"/>
            <a:ext cx="2133600" cy="419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defPPr>
              <a:defRPr lang="en-US"/>
            </a:defPPr>
            <a:lvl1pPr algn="ctr" rtl="0" fontAlgn="base">
              <a:spcBef>
                <a:spcPct val="0"/>
              </a:spcBef>
              <a:spcAft>
                <a:spcPct val="0"/>
              </a:spcAft>
              <a:defRPr sz="1400" b="1" kern="1200">
                <a:solidFill>
                  <a:schemeClr val="tx1"/>
                </a:solidFill>
                <a:latin typeface="+mj-lt"/>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marL="0" marR="0" lvl="0" indent="0" algn="ctr" defTabSz="914400" rtl="0" eaLnBrk="0" fontAlgn="base" latinLnBrk="0" hangingPunct="0">
              <a:lnSpc>
                <a:spcPct val="100000"/>
              </a:lnSpc>
              <a:spcBef>
                <a:spcPct val="0"/>
              </a:spcBef>
              <a:spcAft>
                <a:spcPts val="600"/>
              </a:spcAft>
              <a:buClrTx/>
              <a:buSzTx/>
              <a:buFontTx/>
              <a:buNone/>
              <a:tabLst/>
              <a:defRPr/>
            </a:pPr>
            <a:fld id="{2C8136F0-2D12-4C17-A538-9804D837164B}" type="slidenum">
              <a:rPr kumimoji="0" lang="en-US" sz="1400" b="1" i="0" u="none" strike="noStrike" kern="1200" cap="none" spc="0" normalizeH="0" baseline="0" noProof="0" smtClean="0">
                <a:ln>
                  <a:noFill/>
                </a:ln>
                <a:solidFill>
                  <a:srgbClr val="FFFFFF"/>
                </a:solidFill>
                <a:effectLst/>
                <a:uLnTx/>
                <a:uFillTx/>
                <a:latin typeface="Techno"/>
                <a:ea typeface="+mn-ea"/>
                <a:cs typeface="+mn-cs"/>
              </a:rPr>
              <a:pPr marL="0" marR="0" lvl="0" indent="0" algn="ctr" defTabSz="914400" rtl="0" eaLnBrk="0" fontAlgn="base" latinLnBrk="0" hangingPunct="0">
                <a:lnSpc>
                  <a:spcPct val="100000"/>
                </a:lnSpc>
                <a:spcBef>
                  <a:spcPct val="0"/>
                </a:spcBef>
                <a:spcAft>
                  <a:spcPts val="600"/>
                </a:spcAft>
                <a:buClrTx/>
                <a:buSzTx/>
                <a:buFontTx/>
                <a:buNone/>
                <a:tabLst/>
                <a:defRPr/>
              </a:pPr>
              <a:t>18</a:t>
            </a:fld>
            <a:endParaRPr kumimoji="0" lang="en-US" sz="1400" b="1" i="0" u="none" strike="noStrike" kern="1200" cap="none" spc="0" normalizeH="0" baseline="0" noProof="0">
              <a:ln>
                <a:noFill/>
              </a:ln>
              <a:solidFill>
                <a:srgbClr val="FFFFFF"/>
              </a:solidFill>
              <a:effectLst/>
              <a:uLnTx/>
              <a:uFillTx/>
              <a:latin typeface="Techno"/>
              <a:ea typeface="+mn-ea"/>
              <a:cs typeface="+mn-cs"/>
            </a:endParaRPr>
          </a:p>
        </p:txBody>
      </p:sp>
      <p:sp>
        <p:nvSpPr>
          <p:cNvPr id="5" name="Content Placeholder 3">
            <a:extLst>
              <a:ext uri="{FF2B5EF4-FFF2-40B4-BE49-F238E27FC236}">
                <a16:creationId xmlns:a16="http://schemas.microsoft.com/office/drawing/2014/main" id="{8CE44622-4EE1-D31B-BAA2-4D53A68479DC}"/>
              </a:ext>
            </a:extLst>
          </p:cNvPr>
          <p:cNvSpPr txBox="1">
            <a:spLocks/>
          </p:cNvSpPr>
          <p:nvPr/>
        </p:nvSpPr>
        <p:spPr bwMode="auto">
          <a:xfrm>
            <a:off x="228600" y="1024523"/>
            <a:ext cx="8686800" cy="54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228600" algn="l" rtl="0" eaLnBrk="0" fontAlgn="base" hangingPunct="0">
              <a:spcBef>
                <a:spcPct val="20000"/>
              </a:spcBef>
              <a:spcAft>
                <a:spcPct val="0"/>
              </a:spcAft>
              <a:buClr>
                <a:srgbClr val="9CC342"/>
              </a:buClr>
              <a:buSzPct val="40000"/>
              <a:buFont typeface="Webdings" pitchFamily="18" charset="2"/>
              <a:buChar char="g"/>
              <a:defRPr sz="2400">
                <a:solidFill>
                  <a:srgbClr val="2A2A4F"/>
                </a:solidFill>
                <a:latin typeface="+mn-lt"/>
                <a:ea typeface="+mn-ea"/>
                <a:cs typeface="+mn-cs"/>
              </a:defRPr>
            </a:lvl1pPr>
            <a:lvl2pPr marL="679450" indent="-222250" algn="l" rtl="0" eaLnBrk="0" fontAlgn="base" hangingPunct="0">
              <a:spcBef>
                <a:spcPct val="20000"/>
              </a:spcBef>
              <a:spcAft>
                <a:spcPct val="0"/>
              </a:spcAft>
              <a:buClr>
                <a:srgbClr val="A6C338"/>
              </a:buClr>
              <a:buFont typeface="Times" pitchFamily="18" charset="0"/>
              <a:buChar char="•"/>
              <a:defRPr sz="2000">
                <a:solidFill>
                  <a:srgbClr val="2A2A4F"/>
                </a:solidFill>
                <a:latin typeface="+mn-lt"/>
              </a:defRPr>
            </a:lvl2pPr>
            <a:lvl3pPr marL="1028700" indent="-228600" algn="l" rtl="0" eaLnBrk="0" fontAlgn="base" hangingPunct="0">
              <a:spcBef>
                <a:spcPct val="20000"/>
              </a:spcBef>
              <a:spcAft>
                <a:spcPct val="0"/>
              </a:spcAft>
              <a:buClr>
                <a:srgbClr val="A6C338"/>
              </a:buClr>
              <a:buFont typeface="Times" pitchFamily="18" charset="0"/>
              <a:buChar char="–"/>
              <a:defRPr sz="2000">
                <a:solidFill>
                  <a:srgbClr val="2A2A4F"/>
                </a:solidFill>
                <a:latin typeface="+mn-lt"/>
              </a:defRPr>
            </a:lvl3pPr>
            <a:lvl4pPr marL="1600200" indent="-228600" algn="l" rtl="0" eaLnBrk="0" fontAlgn="base" hangingPunct="0">
              <a:spcBef>
                <a:spcPct val="20000"/>
              </a:spcBef>
              <a:spcAft>
                <a:spcPct val="0"/>
              </a:spcAft>
              <a:buClr>
                <a:srgbClr val="A6C338"/>
              </a:buClr>
              <a:buFont typeface="Times" pitchFamily="18" charset="0"/>
              <a:buChar char="–"/>
              <a:defRPr sz="2000">
                <a:solidFill>
                  <a:srgbClr val="2A2A4F"/>
                </a:solidFill>
                <a:latin typeface="+mn-lt"/>
              </a:defRPr>
            </a:lvl4pPr>
            <a:lvl5pPr marL="2057400" indent="-228600" algn="l" rtl="0" eaLnBrk="0" fontAlgn="base" hangingPunct="0">
              <a:spcBef>
                <a:spcPct val="20000"/>
              </a:spcBef>
              <a:spcAft>
                <a:spcPct val="0"/>
              </a:spcAft>
              <a:buClr>
                <a:srgbClr val="A6C338"/>
              </a:buClr>
              <a:buFont typeface="Times" pitchFamily="18" charset="0"/>
              <a:buChar char="–"/>
              <a:defRPr sz="2000">
                <a:solidFill>
                  <a:srgbClr val="2A2A4F"/>
                </a:solidFill>
                <a:latin typeface="+mn-lt"/>
              </a:defRPr>
            </a:lvl5pPr>
            <a:lvl6pPr marL="2514600" indent="-228600" algn="l" rtl="0" fontAlgn="base">
              <a:spcBef>
                <a:spcPct val="20000"/>
              </a:spcBef>
              <a:spcAft>
                <a:spcPct val="0"/>
              </a:spcAft>
              <a:buClr>
                <a:srgbClr val="A6C338"/>
              </a:buClr>
              <a:buFont typeface="Times" pitchFamily="18" charset="0"/>
              <a:buChar char="–"/>
              <a:defRPr sz="2000">
                <a:solidFill>
                  <a:srgbClr val="2A2A4F"/>
                </a:solidFill>
                <a:latin typeface="+mn-lt"/>
              </a:defRPr>
            </a:lvl6pPr>
            <a:lvl7pPr marL="2971800" indent="-228600" algn="l" rtl="0" fontAlgn="base">
              <a:spcBef>
                <a:spcPct val="20000"/>
              </a:spcBef>
              <a:spcAft>
                <a:spcPct val="0"/>
              </a:spcAft>
              <a:buClr>
                <a:srgbClr val="A6C338"/>
              </a:buClr>
              <a:buFont typeface="Times" pitchFamily="18" charset="0"/>
              <a:buChar char="–"/>
              <a:defRPr sz="2000">
                <a:solidFill>
                  <a:srgbClr val="2A2A4F"/>
                </a:solidFill>
                <a:latin typeface="+mn-lt"/>
              </a:defRPr>
            </a:lvl7pPr>
            <a:lvl8pPr marL="3429000" indent="-228600" algn="l" rtl="0" fontAlgn="base">
              <a:spcBef>
                <a:spcPct val="20000"/>
              </a:spcBef>
              <a:spcAft>
                <a:spcPct val="0"/>
              </a:spcAft>
              <a:buClr>
                <a:srgbClr val="A6C338"/>
              </a:buClr>
              <a:buFont typeface="Times" pitchFamily="18" charset="0"/>
              <a:buChar char="–"/>
              <a:defRPr sz="2000">
                <a:solidFill>
                  <a:srgbClr val="2A2A4F"/>
                </a:solidFill>
                <a:latin typeface="+mn-lt"/>
              </a:defRPr>
            </a:lvl8pPr>
            <a:lvl9pPr marL="3886200" indent="-228600" algn="l" rtl="0" fontAlgn="base">
              <a:spcBef>
                <a:spcPct val="20000"/>
              </a:spcBef>
              <a:spcAft>
                <a:spcPct val="0"/>
              </a:spcAft>
              <a:buClr>
                <a:srgbClr val="A6C338"/>
              </a:buClr>
              <a:buFont typeface="Times" pitchFamily="18" charset="0"/>
              <a:buChar char="–"/>
              <a:defRPr sz="2000">
                <a:solidFill>
                  <a:srgbClr val="2A2A4F"/>
                </a:solidFill>
                <a:latin typeface="+mn-lt"/>
              </a:defRPr>
            </a:lvl9pPr>
          </a:lstStyle>
          <a:p>
            <a:pPr marL="120650" marR="0" lvl="0" indent="0" algn="l" defTabSz="914400" rtl="0" eaLnBrk="0" fontAlgn="base" latinLnBrk="0" hangingPunct="0">
              <a:lnSpc>
                <a:spcPct val="90000"/>
              </a:lnSpc>
              <a:spcBef>
                <a:spcPct val="20000"/>
              </a:spcBef>
              <a:spcAft>
                <a:spcPct val="0"/>
              </a:spcAft>
              <a:buClr>
                <a:srgbClr val="9CC342"/>
              </a:buClr>
              <a:buSzPct val="100000"/>
              <a:buFont typeface="Webdings" pitchFamily="18" charset="2"/>
              <a:buNone/>
              <a:tabLst/>
              <a:defRPr/>
            </a:pPr>
            <a:r>
              <a:rPr kumimoji="0" lang="en-US" sz="2000" b="1" i="0" u="none" strike="noStrike" kern="0" cap="none" spc="0" normalizeH="0" baseline="0" noProof="0" dirty="0">
                <a:ln>
                  <a:noFill/>
                </a:ln>
                <a:solidFill>
                  <a:schemeClr val="bg2"/>
                </a:solidFill>
                <a:effectLst/>
                <a:uLnTx/>
                <a:uFillTx/>
                <a:ea typeface="+mn-ea"/>
                <a:cs typeface="+mn-cs"/>
              </a:rPr>
              <a:t>DO</a:t>
            </a:r>
          </a:p>
          <a:p>
            <a:pPr marL="463550" marR="0" lvl="0" indent="-342900" algn="l" defTabSz="914400" rtl="0" eaLnBrk="0" fontAlgn="base" latinLnBrk="0" hangingPunct="0">
              <a:lnSpc>
                <a:spcPct val="90000"/>
              </a:lnSpc>
              <a:spcBef>
                <a:spcPct val="20000"/>
              </a:spcBef>
              <a:spcAft>
                <a:spcPct val="0"/>
              </a:spcAft>
              <a:buClr>
                <a:srgbClr val="9CC342"/>
              </a:buClr>
              <a:buSzPct val="100000"/>
              <a:buFont typeface="Wingdings" panose="05000000000000000000" pitchFamily="2" charset="2"/>
              <a:buChar char="ü"/>
              <a:tabLst/>
              <a:defRPr/>
            </a:pPr>
            <a:r>
              <a:rPr lang="en-US" sz="2000" b="0" kern="0" dirty="0">
                <a:solidFill>
                  <a:schemeClr val="bg2"/>
                </a:solidFill>
              </a:rPr>
              <a:t>Provide information on what common data standards will be applied to the data </a:t>
            </a:r>
          </a:p>
          <a:p>
            <a:pPr marL="463550" marR="0" lvl="0" indent="-342900" algn="l" defTabSz="914400" rtl="0" eaLnBrk="0" fontAlgn="base" latinLnBrk="0" hangingPunct="0">
              <a:lnSpc>
                <a:spcPct val="90000"/>
              </a:lnSpc>
              <a:spcBef>
                <a:spcPct val="20000"/>
              </a:spcBef>
              <a:spcAft>
                <a:spcPct val="0"/>
              </a:spcAft>
              <a:buClr>
                <a:srgbClr val="9CC342"/>
              </a:buClr>
              <a:buSzPct val="100000"/>
              <a:buFont typeface="Wingdings" panose="05000000000000000000" pitchFamily="2" charset="2"/>
              <a:buChar char="ü"/>
              <a:tabLst/>
              <a:defRPr/>
            </a:pPr>
            <a:r>
              <a:rPr lang="en-US" sz="2000" b="0" kern="0" dirty="0">
                <a:solidFill>
                  <a:schemeClr val="bg2"/>
                </a:solidFill>
              </a:rPr>
              <a:t>Provide the name(s) of the data standards applied (e.g. VDW, HL7, OMOP)</a:t>
            </a:r>
          </a:p>
          <a:p>
            <a:pPr marL="463550" marR="0" lvl="0" indent="-342900" algn="l" defTabSz="914400" rtl="0" eaLnBrk="0" fontAlgn="base" latinLnBrk="0" hangingPunct="0">
              <a:lnSpc>
                <a:spcPct val="90000"/>
              </a:lnSpc>
              <a:spcBef>
                <a:spcPct val="20000"/>
              </a:spcBef>
              <a:spcAft>
                <a:spcPct val="0"/>
              </a:spcAft>
              <a:buClr>
                <a:srgbClr val="9CC342"/>
              </a:buClr>
              <a:buSzPct val="100000"/>
              <a:buFont typeface="Wingdings" panose="05000000000000000000" pitchFamily="2" charset="2"/>
              <a:buChar char="ü"/>
              <a:tabLst/>
              <a:defRPr/>
            </a:pPr>
            <a:r>
              <a:rPr lang="en-US" sz="2000" b="0" kern="0" dirty="0">
                <a:solidFill>
                  <a:schemeClr val="bg2"/>
                </a:solidFill>
              </a:rPr>
              <a:t>If applicable, indicate that no consensus standards exist </a:t>
            </a:r>
            <a:endParaRPr kumimoji="0" lang="en-US" sz="2000" b="0" i="0" u="none" strike="noStrike" kern="0" cap="none" spc="0" normalizeH="0" baseline="0" noProof="0" dirty="0">
              <a:ln>
                <a:noFill/>
              </a:ln>
              <a:solidFill>
                <a:schemeClr val="bg2"/>
              </a:solidFill>
              <a:effectLst/>
              <a:uLnTx/>
              <a:uFillTx/>
              <a:ea typeface="+mn-ea"/>
              <a:cs typeface="+mn-cs"/>
            </a:endParaRPr>
          </a:p>
          <a:p>
            <a:pPr marL="800100" marR="0" lvl="1" indent="-342900" algn="l" defTabSz="914400" rtl="0" eaLnBrk="0" fontAlgn="base" latinLnBrk="0" hangingPunct="0">
              <a:lnSpc>
                <a:spcPct val="90000"/>
              </a:lnSpc>
              <a:spcBef>
                <a:spcPct val="20000"/>
              </a:spcBef>
              <a:spcAft>
                <a:spcPct val="0"/>
              </a:spcAft>
              <a:buClr>
                <a:srgbClr val="A6C338"/>
              </a:buClr>
              <a:buSzPct val="100000"/>
              <a:buFont typeface="Wingdings" panose="05000000000000000000" pitchFamily="2" charset="2"/>
              <a:buChar char="ü"/>
              <a:tabLst/>
              <a:defRPr/>
            </a:pPr>
            <a:endParaRPr kumimoji="0" lang="en-US" sz="2200" b="0" i="0" u="none" strike="noStrike" kern="0" cap="none" spc="0" normalizeH="0" baseline="0" noProof="0" dirty="0">
              <a:ln>
                <a:noFill/>
              </a:ln>
              <a:solidFill>
                <a:schemeClr val="bg2"/>
              </a:solidFill>
              <a:effectLst/>
              <a:uLnTx/>
              <a:uFillTx/>
              <a:latin typeface="Arial"/>
              <a:ea typeface="ＭＳ Ｐゴシック" pitchFamily="34" charset="-128"/>
              <a:cs typeface="+mn-cs"/>
            </a:endParaRPr>
          </a:p>
          <a:p>
            <a:pPr marL="800100" marR="0" lvl="1" indent="-342900" algn="l" defTabSz="914400" rtl="0" eaLnBrk="0" fontAlgn="base" latinLnBrk="0" hangingPunct="0">
              <a:lnSpc>
                <a:spcPct val="90000"/>
              </a:lnSpc>
              <a:spcBef>
                <a:spcPct val="20000"/>
              </a:spcBef>
              <a:spcAft>
                <a:spcPct val="0"/>
              </a:spcAft>
              <a:buClr>
                <a:srgbClr val="A6C338"/>
              </a:buClr>
              <a:buSzPct val="100000"/>
              <a:buFont typeface="Wingdings" panose="05000000000000000000" pitchFamily="2" charset="2"/>
              <a:buChar char="ü"/>
              <a:tabLst/>
              <a:defRPr/>
            </a:pPr>
            <a:endParaRPr kumimoji="0" lang="en-US" sz="2200" b="0" i="0" u="none" strike="noStrike" kern="0" cap="none" spc="0" normalizeH="0" baseline="0" noProof="0" dirty="0">
              <a:ln>
                <a:noFill/>
              </a:ln>
              <a:solidFill>
                <a:srgbClr val="2A2A4F"/>
              </a:solidFill>
              <a:effectLst/>
              <a:uLnTx/>
              <a:uFillTx/>
              <a:latin typeface="Arial"/>
              <a:ea typeface="ＭＳ Ｐゴシック" pitchFamily="34" charset="-128"/>
              <a:cs typeface="+mn-cs"/>
            </a:endParaRPr>
          </a:p>
        </p:txBody>
      </p:sp>
      <p:sp>
        <p:nvSpPr>
          <p:cNvPr id="4" name="Line 30">
            <a:extLst>
              <a:ext uri="{FF2B5EF4-FFF2-40B4-BE49-F238E27FC236}">
                <a16:creationId xmlns:a16="http://schemas.microsoft.com/office/drawing/2014/main" id="{1C6D9557-2AFD-5533-1166-8F6BE584579E}"/>
              </a:ext>
            </a:extLst>
          </p:cNvPr>
          <p:cNvSpPr>
            <a:spLocks noChangeShapeType="1"/>
          </p:cNvSpPr>
          <p:nvPr/>
        </p:nvSpPr>
        <p:spPr bwMode="auto">
          <a:xfrm flipH="1">
            <a:off x="381000" y="1024523"/>
            <a:ext cx="8382000" cy="0"/>
          </a:xfrm>
          <a:prstGeom prst="line">
            <a:avLst/>
          </a:prstGeom>
          <a:noFill/>
          <a:ln w="50800">
            <a:solidFill>
              <a:srgbClr val="00CC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Rectangle 5">
            <a:extLst>
              <a:ext uri="{FF2B5EF4-FFF2-40B4-BE49-F238E27FC236}">
                <a16:creationId xmlns:a16="http://schemas.microsoft.com/office/drawing/2014/main" id="{D422E6BE-CCCC-91BA-50D8-14FA481F5F5E}"/>
              </a:ext>
            </a:extLst>
          </p:cNvPr>
          <p:cNvSpPr/>
          <p:nvPr/>
        </p:nvSpPr>
        <p:spPr bwMode="auto">
          <a:xfrm>
            <a:off x="0" y="6553200"/>
            <a:ext cx="9144000" cy="304800"/>
          </a:xfrm>
          <a:prstGeom prst="rect">
            <a:avLst/>
          </a:prstGeom>
          <a:solidFill>
            <a:srgbClr val="01017D"/>
          </a:solidFill>
          <a:ln w="12700" cap="flat" cmpd="sng" algn="ctr">
            <a:solidFill>
              <a:srgbClr val="01017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Arial" pitchFamily="-108" charset="0"/>
            </a:endParaRPr>
          </a:p>
        </p:txBody>
      </p:sp>
    </p:spTree>
    <p:extLst>
      <p:ext uri="{BB962C8B-B14F-4D97-AF65-F5344CB8AC3E}">
        <p14:creationId xmlns:p14="http://schemas.microsoft.com/office/powerpoint/2010/main" val="44721806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DAB-A07C-F443-A802-F40DB842377E}"/>
              </a:ext>
            </a:extLst>
          </p:cNvPr>
          <p:cNvSpPr>
            <a:spLocks noGrp="1"/>
          </p:cNvSpPr>
          <p:nvPr>
            <p:ph type="title"/>
          </p:nvPr>
        </p:nvSpPr>
        <p:spPr>
          <a:xfrm>
            <a:off x="381000" y="53224"/>
            <a:ext cx="8382000" cy="1143000"/>
          </a:xfrm>
        </p:spPr>
        <p:txBody>
          <a:bodyPr/>
          <a:lstStyle/>
          <a:p>
            <a:r>
              <a:rPr lang="en-US" sz="3600" dirty="0"/>
              <a:t>Tips for Element 4A</a:t>
            </a:r>
            <a:br>
              <a:rPr lang="en-US" sz="3600" dirty="0"/>
            </a:br>
            <a:r>
              <a:rPr kumimoji="0" lang="en-US" sz="1600" b="1" i="0" u="none" strike="noStrike" kern="0" cap="none" spc="0" normalizeH="0" baseline="0" noProof="0" dirty="0">
                <a:ln>
                  <a:noFill/>
                </a:ln>
                <a:solidFill>
                  <a:srgbClr val="01017D"/>
                </a:solidFill>
                <a:effectLst/>
                <a:uLnTx/>
                <a:uFillTx/>
                <a:latin typeface="Verdana" pitchFamily="34" charset="0"/>
                <a:ea typeface="Verdana" pitchFamily="34" charset="0"/>
              </a:rPr>
              <a:t>(</a:t>
            </a:r>
            <a:r>
              <a:rPr kumimoji="0" lang="en-US" sz="1800" b="1" i="0" u="none" strike="noStrike" kern="0" cap="none" spc="0" normalizeH="0" baseline="0" noProof="0" dirty="0">
                <a:ln>
                  <a:noFill/>
                </a:ln>
                <a:solidFill>
                  <a:srgbClr val="01017D"/>
                </a:solidFill>
                <a:effectLst/>
                <a:uLnTx/>
                <a:uFillTx/>
                <a:latin typeface="Verdana" pitchFamily="34" charset="0"/>
                <a:ea typeface="Verdana" pitchFamily="34" charset="0"/>
              </a:rPr>
              <a:t>Repository where scientific data and metadata will be archived)</a:t>
            </a:r>
            <a:endParaRPr lang="en-US" sz="3600" dirty="0"/>
          </a:p>
        </p:txBody>
      </p:sp>
      <p:sp>
        <p:nvSpPr>
          <p:cNvPr id="3" name="Content Placeholder 2">
            <a:extLst>
              <a:ext uri="{FF2B5EF4-FFF2-40B4-BE49-F238E27FC236}">
                <a16:creationId xmlns:a16="http://schemas.microsoft.com/office/drawing/2014/main" id="{CFD5EE18-A135-75B4-82FD-689712ED7B66}"/>
              </a:ext>
            </a:extLst>
          </p:cNvPr>
          <p:cNvSpPr>
            <a:spLocks noGrp="1"/>
          </p:cNvSpPr>
          <p:nvPr>
            <p:ph idx="1"/>
          </p:nvPr>
        </p:nvSpPr>
        <p:spPr>
          <a:xfrm>
            <a:off x="228600" y="1322013"/>
            <a:ext cx="8686800" cy="4761283"/>
          </a:xfrm>
        </p:spPr>
        <p:txBody>
          <a:bodyPr/>
          <a:lstStyle/>
          <a:p>
            <a:pPr marL="120650" marR="0" lvl="0" indent="0" algn="l" defTabSz="914400" rtl="0" eaLnBrk="0" fontAlgn="base" latinLnBrk="0" hangingPunct="0">
              <a:lnSpc>
                <a:spcPct val="90000"/>
              </a:lnSpc>
              <a:spcBef>
                <a:spcPct val="20000"/>
              </a:spcBef>
              <a:spcAft>
                <a:spcPct val="0"/>
              </a:spcAft>
              <a:buClr>
                <a:srgbClr val="9CC342"/>
              </a:buClr>
              <a:buSzPct val="100000"/>
              <a:buNone/>
              <a:tabLst/>
              <a:defRPr/>
            </a:pPr>
            <a:r>
              <a:rPr kumimoji="0" lang="en-US" sz="2000" b="1" i="0" u="none" strike="noStrike" kern="0" cap="none" spc="0" normalizeH="0" baseline="0" noProof="0" dirty="0">
                <a:ln>
                  <a:noFill/>
                </a:ln>
                <a:solidFill>
                  <a:schemeClr val="bg2"/>
                </a:solidFill>
                <a:effectLst/>
                <a:uLnTx/>
                <a:uFillTx/>
                <a:ea typeface="+mn-ea"/>
                <a:cs typeface="+mn-cs"/>
              </a:rPr>
              <a:t>DO</a:t>
            </a:r>
          </a:p>
          <a:p>
            <a:pPr marL="463550" marR="0" lvl="0" indent="-342900" algn="l" defTabSz="914400" rtl="0" eaLnBrk="0" fontAlgn="base" latinLnBrk="0" hangingPunct="0">
              <a:lnSpc>
                <a:spcPct val="90000"/>
              </a:lnSpc>
              <a:spcBef>
                <a:spcPct val="20000"/>
              </a:spcBef>
              <a:spcAft>
                <a:spcPct val="0"/>
              </a:spcAft>
              <a:buClr>
                <a:srgbClr val="9CC342"/>
              </a:buClr>
              <a:buSzPct val="100000"/>
              <a:buFont typeface="Wingdings" panose="05000000000000000000" pitchFamily="2" charset="2"/>
              <a:buChar char="ü"/>
              <a:tabLst/>
              <a:defRPr/>
            </a:pPr>
            <a:r>
              <a:rPr kumimoji="0" lang="en-US" sz="2000" b="0" i="0" u="none" strike="noStrike" kern="0" cap="none" spc="0" normalizeH="0" baseline="0" noProof="0" dirty="0">
                <a:ln>
                  <a:noFill/>
                </a:ln>
                <a:solidFill>
                  <a:schemeClr val="bg2"/>
                </a:solidFill>
                <a:effectLst/>
                <a:uLnTx/>
                <a:uFillTx/>
                <a:ea typeface="+mn-ea"/>
                <a:cs typeface="+mn-cs"/>
              </a:rPr>
              <a:t>Specify which repository will be used</a:t>
            </a:r>
            <a:endParaRPr lang="en-US" sz="2000" dirty="0">
              <a:solidFill>
                <a:schemeClr val="bg2"/>
              </a:solidFill>
              <a:ea typeface="+mn-ea"/>
            </a:endParaRPr>
          </a:p>
          <a:p>
            <a:pPr marL="463550" marR="0" lvl="0" indent="-342900" algn="l" defTabSz="914400" rtl="0" eaLnBrk="0" fontAlgn="base" latinLnBrk="0" hangingPunct="0">
              <a:lnSpc>
                <a:spcPct val="90000"/>
              </a:lnSpc>
              <a:spcBef>
                <a:spcPct val="20000"/>
              </a:spcBef>
              <a:spcAft>
                <a:spcPct val="0"/>
              </a:spcAft>
              <a:buClr>
                <a:srgbClr val="9CC342"/>
              </a:buClr>
              <a:buSzPct val="100000"/>
              <a:buFont typeface="Wingdings" panose="05000000000000000000" pitchFamily="2" charset="2"/>
              <a:buChar char="ü"/>
              <a:tabLst/>
              <a:defRPr/>
            </a:pPr>
            <a:r>
              <a:rPr kumimoji="0" lang="en-US" sz="2000" b="0" i="0" u="none" strike="noStrike" kern="0" cap="none" spc="0" normalizeH="0" baseline="0" noProof="0" dirty="0">
                <a:ln>
                  <a:noFill/>
                </a:ln>
                <a:solidFill>
                  <a:schemeClr val="bg2"/>
                </a:solidFill>
                <a:effectLst/>
                <a:uLnTx/>
                <a:uFillTx/>
                <a:ea typeface="+mn-ea"/>
                <a:cs typeface="+mn-cs"/>
              </a:rPr>
              <a:t>Ensure repository meets </a:t>
            </a:r>
            <a:r>
              <a:rPr lang="en-US" sz="2000" dirty="0">
                <a:solidFill>
                  <a:schemeClr val="bg2"/>
                </a:solidFill>
                <a:ea typeface="+mn-ea"/>
              </a:rPr>
              <a:t>your institution’s</a:t>
            </a:r>
            <a:r>
              <a:rPr kumimoji="0" lang="en-US" sz="2000" b="0" i="0" u="none" strike="noStrike" kern="0" cap="none" spc="0" normalizeH="0" baseline="0" noProof="0" dirty="0">
                <a:ln>
                  <a:noFill/>
                </a:ln>
                <a:solidFill>
                  <a:schemeClr val="bg2"/>
                </a:solidFill>
                <a:effectLst/>
                <a:uLnTx/>
                <a:uFillTx/>
                <a:ea typeface="+mn-ea"/>
                <a:cs typeface="+mn-cs"/>
              </a:rPr>
              <a:t> data sharing standards</a:t>
            </a:r>
          </a:p>
          <a:p>
            <a:pPr marL="463550" marR="0" lvl="0" indent="-342900" algn="l" defTabSz="914400" rtl="0" eaLnBrk="0" fontAlgn="base" latinLnBrk="0" hangingPunct="0">
              <a:lnSpc>
                <a:spcPct val="90000"/>
              </a:lnSpc>
              <a:spcBef>
                <a:spcPct val="20000"/>
              </a:spcBef>
              <a:spcAft>
                <a:spcPct val="0"/>
              </a:spcAft>
              <a:buClr>
                <a:srgbClr val="9CC342"/>
              </a:buClr>
              <a:buSzPct val="100000"/>
              <a:buFont typeface="Wingdings" panose="05000000000000000000" pitchFamily="2" charset="2"/>
              <a:buChar char="ü"/>
              <a:tabLst/>
              <a:defRPr/>
            </a:pPr>
            <a:r>
              <a:rPr kumimoji="0" lang="en-US" sz="2000" b="0" i="0" u="none" strike="noStrike" kern="0" cap="none" spc="0" normalizeH="0" baseline="0" noProof="0" dirty="0">
                <a:ln>
                  <a:noFill/>
                </a:ln>
                <a:solidFill>
                  <a:schemeClr val="bg2"/>
                </a:solidFill>
                <a:effectLst/>
                <a:uLnTx/>
                <a:uFillTx/>
                <a:ea typeface="+mn-ea"/>
                <a:cs typeface="+mn-cs"/>
              </a:rPr>
              <a:t>List all locations where data will be deposited if not all data can be deposited into a single repository </a:t>
            </a:r>
          </a:p>
          <a:p>
            <a:pPr marL="120650" marR="0" lvl="0" indent="0" algn="l" defTabSz="914400" rtl="0" eaLnBrk="0" fontAlgn="base" latinLnBrk="0" hangingPunct="0">
              <a:lnSpc>
                <a:spcPct val="90000"/>
              </a:lnSpc>
              <a:spcBef>
                <a:spcPct val="20000"/>
              </a:spcBef>
              <a:spcAft>
                <a:spcPct val="0"/>
              </a:spcAft>
              <a:buClr>
                <a:srgbClr val="9CC342"/>
              </a:buClr>
              <a:buSzPct val="100000"/>
              <a:buNone/>
              <a:tabLst/>
              <a:defRPr/>
            </a:pPr>
            <a:endParaRPr kumimoji="0" lang="en-US" sz="2000" b="0" i="0" u="none" strike="noStrike" kern="0" cap="none" spc="0" normalizeH="0" baseline="0" noProof="0" dirty="0">
              <a:ln>
                <a:noFill/>
              </a:ln>
              <a:solidFill>
                <a:schemeClr val="bg2"/>
              </a:solidFill>
              <a:effectLst/>
              <a:uLnTx/>
              <a:uFillTx/>
              <a:ea typeface="+mn-ea"/>
              <a:cs typeface="+mn-cs"/>
            </a:endParaRPr>
          </a:p>
          <a:p>
            <a:pPr marL="120650" marR="0" lvl="0" indent="0" algn="l" defTabSz="914400" rtl="0" eaLnBrk="0" fontAlgn="base" latinLnBrk="0" hangingPunct="0">
              <a:lnSpc>
                <a:spcPct val="90000"/>
              </a:lnSpc>
              <a:spcBef>
                <a:spcPct val="20000"/>
              </a:spcBef>
              <a:spcAft>
                <a:spcPct val="0"/>
              </a:spcAft>
              <a:buClr>
                <a:srgbClr val="9CC342"/>
              </a:buClr>
              <a:buSzPct val="100000"/>
              <a:buNone/>
              <a:tabLst/>
              <a:defRPr/>
            </a:pPr>
            <a:r>
              <a:rPr lang="en-US" sz="2000" b="1" dirty="0">
                <a:solidFill>
                  <a:schemeClr val="bg2"/>
                </a:solidFill>
              </a:rPr>
              <a:t>AVOID</a:t>
            </a:r>
            <a:r>
              <a:rPr kumimoji="0" lang="en-US" sz="2000" b="1" i="0" u="none" strike="noStrike" kern="0" cap="none" spc="0" normalizeH="0" baseline="0" noProof="0" dirty="0">
                <a:ln>
                  <a:noFill/>
                </a:ln>
                <a:solidFill>
                  <a:schemeClr val="bg2"/>
                </a:solidFill>
                <a:effectLst/>
                <a:uLnTx/>
                <a:uFillTx/>
                <a:ea typeface="+mn-ea"/>
                <a:cs typeface="+mn-cs"/>
              </a:rPr>
              <a:t> </a:t>
            </a:r>
          </a:p>
          <a:p>
            <a:pPr marL="342900" marR="0" lvl="0" indent="-228600" algn="l" defTabSz="914400" rtl="0" eaLnBrk="0" fontAlgn="base" latinLnBrk="0" hangingPunct="0">
              <a:lnSpc>
                <a:spcPct val="100000"/>
              </a:lnSpc>
              <a:spcBef>
                <a:spcPct val="20000"/>
              </a:spcBef>
              <a:spcAft>
                <a:spcPct val="0"/>
              </a:spcAft>
              <a:buClr>
                <a:srgbClr val="FF0000"/>
              </a:buClr>
              <a:buSzPct val="100000"/>
              <a:buFont typeface="Arial" panose="020B0604020202020204" pitchFamily="34" charset="0"/>
              <a:buChar char="X"/>
              <a:tabLst/>
              <a:defRPr/>
            </a:pPr>
            <a:r>
              <a:rPr kumimoji="0" lang="en-US" sz="2000" b="0" i="0" u="none" strike="noStrike" kern="0" cap="none" spc="0" normalizeH="0" baseline="0" noProof="0" dirty="0">
                <a:ln>
                  <a:noFill/>
                </a:ln>
                <a:solidFill>
                  <a:schemeClr val="bg2"/>
                </a:solidFill>
                <a:effectLst/>
                <a:uLnTx/>
                <a:uFillTx/>
                <a:ea typeface="+mn-ea"/>
                <a:cs typeface="+mn-cs"/>
              </a:rPr>
              <a:t> Being vague, general or generic, or simply restating the policy (e.g. </a:t>
            </a:r>
            <a:r>
              <a:rPr kumimoji="0" lang="en-US" sz="2000" b="1" i="1" u="none" strike="noStrike" kern="0" cap="none" spc="0" normalizeH="0" baseline="0" noProof="0" dirty="0">
                <a:ln>
                  <a:noFill/>
                </a:ln>
                <a:solidFill>
                  <a:schemeClr val="bg2"/>
                </a:solidFill>
                <a:effectLst/>
                <a:uLnTx/>
                <a:uFillTx/>
                <a:ea typeface="+mn-ea"/>
                <a:cs typeface="+mn-cs"/>
              </a:rPr>
              <a:t>We will make datasets available </a:t>
            </a:r>
            <a:r>
              <a:rPr lang="en-US" sz="2000" b="1" i="1" dirty="0">
                <a:solidFill>
                  <a:schemeClr val="bg2"/>
                </a:solidFill>
              </a:rPr>
              <a:t>via </a:t>
            </a:r>
            <a:r>
              <a:rPr kumimoji="0" lang="en-US" sz="2000" b="1" i="1" u="none" strike="noStrike" kern="0" cap="none" spc="0" normalizeH="0" baseline="0" noProof="0" dirty="0">
                <a:ln>
                  <a:noFill/>
                </a:ln>
                <a:solidFill>
                  <a:schemeClr val="bg2"/>
                </a:solidFill>
                <a:effectLst/>
                <a:uLnTx/>
                <a:uFillTx/>
                <a:ea typeface="+mn-ea"/>
                <a:cs typeface="+mn-cs"/>
              </a:rPr>
              <a:t>a publicly accessible data repository</a:t>
            </a:r>
            <a:r>
              <a:rPr kumimoji="0" lang="en-US" sz="2000" b="0" i="0" u="none" strike="noStrike" kern="0" cap="none" spc="0" normalizeH="0" baseline="0" noProof="0" dirty="0">
                <a:ln>
                  <a:noFill/>
                </a:ln>
                <a:solidFill>
                  <a:schemeClr val="bg2"/>
                </a:solidFill>
                <a:effectLst/>
                <a:uLnTx/>
                <a:uFillTx/>
                <a:ea typeface="+mn-ea"/>
                <a:cs typeface="+mn-cs"/>
              </a:rPr>
              <a:t>)</a:t>
            </a:r>
          </a:p>
          <a:p>
            <a:pPr marL="342900" marR="0" lvl="0" indent="-228600" algn="l" defTabSz="914400" rtl="0" eaLnBrk="0" fontAlgn="base" latinLnBrk="0" hangingPunct="0">
              <a:lnSpc>
                <a:spcPct val="100000"/>
              </a:lnSpc>
              <a:spcBef>
                <a:spcPct val="20000"/>
              </a:spcBef>
              <a:spcAft>
                <a:spcPct val="0"/>
              </a:spcAft>
              <a:buClr>
                <a:srgbClr val="FF0000"/>
              </a:buClr>
              <a:buSzPct val="100000"/>
              <a:buFont typeface="Arial" panose="020B0604020202020204" pitchFamily="34" charset="0"/>
              <a:buChar char="X"/>
              <a:tabLst/>
              <a:defRPr/>
            </a:pPr>
            <a:r>
              <a:rPr kumimoji="0" lang="en-US" sz="2000" b="0" i="0" u="none" strike="noStrike" kern="0" cap="none" spc="0" normalizeH="0" baseline="0" noProof="0" dirty="0">
                <a:ln>
                  <a:noFill/>
                </a:ln>
                <a:solidFill>
                  <a:schemeClr val="bg2"/>
                </a:solidFill>
                <a:effectLst/>
                <a:uLnTx/>
                <a:uFillTx/>
                <a:ea typeface="+mn-ea"/>
                <a:cs typeface="+mn-cs"/>
              </a:rPr>
              <a:t> Making claims about the repository that aren’t accurate </a:t>
            </a:r>
          </a:p>
          <a:p>
            <a:pPr marL="342900" marR="0" lvl="0" indent="-228600" algn="l" defTabSz="914400" rtl="0" eaLnBrk="0" fontAlgn="base" latinLnBrk="0" hangingPunct="0">
              <a:lnSpc>
                <a:spcPct val="100000"/>
              </a:lnSpc>
              <a:spcBef>
                <a:spcPct val="20000"/>
              </a:spcBef>
              <a:spcAft>
                <a:spcPct val="0"/>
              </a:spcAft>
              <a:buClr>
                <a:srgbClr val="FF0000"/>
              </a:buClr>
              <a:buSzPct val="100000"/>
              <a:buFont typeface="Arial" panose="020B0604020202020204" pitchFamily="34" charset="0"/>
              <a:buChar char="X"/>
              <a:tabLst/>
              <a:defRPr/>
            </a:pPr>
            <a:r>
              <a:rPr kumimoji="0" lang="en-US" sz="2000" b="0" i="0" u="none" strike="noStrike" kern="0" cap="none" spc="0" normalizeH="0" baseline="0" noProof="0" dirty="0">
                <a:ln>
                  <a:noFill/>
                </a:ln>
                <a:solidFill>
                  <a:schemeClr val="bg2"/>
                </a:solidFill>
                <a:effectLst/>
                <a:uLnTx/>
                <a:uFillTx/>
                <a:ea typeface="+mn-ea"/>
                <a:cs typeface="+mn-cs"/>
              </a:rPr>
              <a:t> Stating that data will not be deposited into a repository without a rational</a:t>
            </a:r>
          </a:p>
        </p:txBody>
      </p:sp>
      <p:sp>
        <p:nvSpPr>
          <p:cNvPr id="4" name="Slide Number Placeholder 3">
            <a:extLst>
              <a:ext uri="{FF2B5EF4-FFF2-40B4-BE49-F238E27FC236}">
                <a16:creationId xmlns:a16="http://schemas.microsoft.com/office/drawing/2014/main" id="{6C1093A9-D342-63D0-B29A-D714CD6F0211}"/>
              </a:ext>
            </a:extLst>
          </p:cNvPr>
          <p:cNvSpPr>
            <a:spLocks noGrp="1"/>
          </p:cNvSpPr>
          <p:nvPr>
            <p:ph type="sldNum" sz="quarter" idx="10"/>
          </p:nvPr>
        </p:nvSpPr>
        <p:spPr bwMode="auto">
          <a:xfrm>
            <a:off x="3505200" y="6261100"/>
            <a:ext cx="2133600" cy="419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1" kern="1200">
                <a:solidFill>
                  <a:schemeClr val="tx1"/>
                </a:solidFill>
                <a:latin typeface="+mj-lt"/>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defRPr/>
            </a:pPr>
            <a:fld id="{2C8136F0-2D12-4C17-A538-9804D837164B}" type="slidenum">
              <a:rPr lang="en-US" smtClean="0"/>
              <a:pPr>
                <a:defRPr/>
              </a:pPr>
              <a:t>19</a:t>
            </a:fld>
            <a:endParaRPr lang="en-US"/>
          </a:p>
        </p:txBody>
      </p:sp>
      <p:sp>
        <p:nvSpPr>
          <p:cNvPr id="5" name="Line 30">
            <a:extLst>
              <a:ext uri="{FF2B5EF4-FFF2-40B4-BE49-F238E27FC236}">
                <a16:creationId xmlns:a16="http://schemas.microsoft.com/office/drawing/2014/main" id="{EDE869D6-329A-69AC-D3DF-D4EF4BC794F0}"/>
              </a:ext>
            </a:extLst>
          </p:cNvPr>
          <p:cNvSpPr>
            <a:spLocks noChangeShapeType="1"/>
          </p:cNvSpPr>
          <p:nvPr/>
        </p:nvSpPr>
        <p:spPr bwMode="auto">
          <a:xfrm flipH="1">
            <a:off x="381000" y="1196224"/>
            <a:ext cx="8382000" cy="0"/>
          </a:xfrm>
          <a:prstGeom prst="line">
            <a:avLst/>
          </a:prstGeom>
          <a:noFill/>
          <a:ln w="50800">
            <a:solidFill>
              <a:srgbClr val="00CC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Rectangle 5">
            <a:extLst>
              <a:ext uri="{FF2B5EF4-FFF2-40B4-BE49-F238E27FC236}">
                <a16:creationId xmlns:a16="http://schemas.microsoft.com/office/drawing/2014/main" id="{1BF42751-9CB8-3FE3-006D-EA1AFF02F275}"/>
              </a:ext>
            </a:extLst>
          </p:cNvPr>
          <p:cNvSpPr/>
          <p:nvPr/>
        </p:nvSpPr>
        <p:spPr bwMode="auto">
          <a:xfrm>
            <a:off x="0" y="6553200"/>
            <a:ext cx="9144000" cy="304800"/>
          </a:xfrm>
          <a:prstGeom prst="rect">
            <a:avLst/>
          </a:prstGeom>
          <a:solidFill>
            <a:srgbClr val="01017D"/>
          </a:solidFill>
          <a:ln w="12700" cap="flat" cmpd="sng" algn="ctr">
            <a:solidFill>
              <a:srgbClr val="01017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Arial" pitchFamily="-108" charset="0"/>
            </a:endParaRPr>
          </a:p>
        </p:txBody>
      </p:sp>
    </p:spTree>
    <p:extLst>
      <p:ext uri="{BB962C8B-B14F-4D97-AF65-F5344CB8AC3E}">
        <p14:creationId xmlns:p14="http://schemas.microsoft.com/office/powerpoint/2010/main" val="105587609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9957AB-8DCD-4949-8992-443FEE43131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33306" y="171275"/>
            <a:ext cx="7924894" cy="4166966"/>
          </a:xfrm>
          <a:prstGeom prst="rect">
            <a:avLst/>
          </a:prstGeom>
        </p:spPr>
      </p:pic>
      <p:pic>
        <p:nvPicPr>
          <p:cNvPr id="4" name="Picture 3">
            <a:extLst>
              <a:ext uri="{FF2B5EF4-FFF2-40B4-BE49-F238E27FC236}">
                <a16:creationId xmlns:a16="http://schemas.microsoft.com/office/drawing/2014/main" id="{D3A6F1FC-7273-403E-8D98-CE58D627398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98361" y="4244436"/>
            <a:ext cx="8024483" cy="2003964"/>
          </a:xfrm>
          <a:prstGeom prst="rect">
            <a:avLst/>
          </a:prstGeom>
        </p:spPr>
      </p:pic>
      <p:sp>
        <p:nvSpPr>
          <p:cNvPr id="2" name="Rectangle 1">
            <a:extLst>
              <a:ext uri="{FF2B5EF4-FFF2-40B4-BE49-F238E27FC236}">
                <a16:creationId xmlns:a16="http://schemas.microsoft.com/office/drawing/2014/main" id="{6B70FDF2-FAF1-6E72-6971-D2C02B3976AF}"/>
              </a:ext>
            </a:extLst>
          </p:cNvPr>
          <p:cNvSpPr/>
          <p:nvPr/>
        </p:nvSpPr>
        <p:spPr bwMode="auto">
          <a:xfrm>
            <a:off x="0" y="6553200"/>
            <a:ext cx="9144000" cy="304800"/>
          </a:xfrm>
          <a:prstGeom prst="rect">
            <a:avLst/>
          </a:prstGeom>
          <a:solidFill>
            <a:srgbClr val="01017D"/>
          </a:solidFill>
          <a:ln w="12700" cap="flat" cmpd="sng" algn="ctr">
            <a:solidFill>
              <a:srgbClr val="01017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Arial" pitchFamily="-108" charset="0"/>
            </a:endParaRPr>
          </a:p>
        </p:txBody>
      </p:sp>
    </p:spTree>
    <p:extLst>
      <p:ext uri="{BB962C8B-B14F-4D97-AF65-F5344CB8AC3E}">
        <p14:creationId xmlns:p14="http://schemas.microsoft.com/office/powerpoint/2010/main" val="399268391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31B1F-39B7-E93B-99EA-DFC47EF000A3}"/>
              </a:ext>
            </a:extLst>
          </p:cNvPr>
          <p:cNvSpPr>
            <a:spLocks noGrp="1"/>
          </p:cNvSpPr>
          <p:nvPr>
            <p:ph type="title"/>
          </p:nvPr>
        </p:nvSpPr>
        <p:spPr>
          <a:xfrm>
            <a:off x="990600" y="192463"/>
            <a:ext cx="7162800" cy="1143000"/>
          </a:xfrm>
        </p:spPr>
        <p:txBody>
          <a:bodyPr/>
          <a:lstStyle/>
          <a:p>
            <a:r>
              <a:rPr lang="en-US" sz="3600" dirty="0"/>
              <a:t>Tips for Element 4B</a:t>
            </a:r>
            <a:br>
              <a:rPr lang="en-US" dirty="0"/>
            </a:br>
            <a:r>
              <a:rPr lang="en-US" sz="1800" dirty="0"/>
              <a:t>(How data will be findable and identifiable)</a:t>
            </a:r>
            <a:br>
              <a:rPr lang="en-US" sz="1800" dirty="0"/>
            </a:br>
            <a:endParaRPr lang="en-US" sz="1800" dirty="0"/>
          </a:p>
        </p:txBody>
      </p:sp>
      <p:sp>
        <p:nvSpPr>
          <p:cNvPr id="3" name="Content Placeholder 2">
            <a:extLst>
              <a:ext uri="{FF2B5EF4-FFF2-40B4-BE49-F238E27FC236}">
                <a16:creationId xmlns:a16="http://schemas.microsoft.com/office/drawing/2014/main" id="{E4663776-547F-689C-6F06-63FA32FB1B78}"/>
              </a:ext>
            </a:extLst>
          </p:cNvPr>
          <p:cNvSpPr>
            <a:spLocks noGrp="1"/>
          </p:cNvSpPr>
          <p:nvPr>
            <p:ph idx="1"/>
          </p:nvPr>
        </p:nvSpPr>
        <p:spPr>
          <a:xfrm>
            <a:off x="266700" y="1143000"/>
            <a:ext cx="8610600" cy="4800600"/>
          </a:xfrm>
        </p:spPr>
        <p:txBody>
          <a:bodyPr/>
          <a:lstStyle/>
          <a:p>
            <a:pPr marL="114300" indent="0">
              <a:buNone/>
            </a:pPr>
            <a:r>
              <a:rPr lang="en-US" sz="2200" b="1" dirty="0">
                <a:solidFill>
                  <a:schemeClr val="bg2"/>
                </a:solidFill>
              </a:rPr>
              <a:t>DO</a:t>
            </a:r>
          </a:p>
          <a:p>
            <a:pPr marL="463550" marR="0" lvl="0" indent="-342900" algn="l" defTabSz="914400" rtl="0" eaLnBrk="0" fontAlgn="base" latinLnBrk="0" hangingPunct="0">
              <a:lnSpc>
                <a:spcPct val="90000"/>
              </a:lnSpc>
              <a:spcBef>
                <a:spcPct val="20000"/>
              </a:spcBef>
              <a:spcAft>
                <a:spcPct val="0"/>
              </a:spcAft>
              <a:buClr>
                <a:srgbClr val="9CC342"/>
              </a:buClr>
              <a:buSzPct val="100000"/>
              <a:buFont typeface="Wingdings" panose="05000000000000000000" pitchFamily="2" charset="2"/>
              <a:buChar char="ü"/>
              <a:tabLst/>
              <a:defRPr/>
            </a:pPr>
            <a:r>
              <a:rPr kumimoji="0" lang="en-US" sz="2200" b="0" i="0" u="none" strike="noStrike" kern="0" cap="none" spc="0" normalizeH="0" baseline="0" noProof="0" dirty="0">
                <a:ln>
                  <a:noFill/>
                </a:ln>
                <a:solidFill>
                  <a:schemeClr val="bg2"/>
                </a:solidFill>
                <a:effectLst/>
                <a:uLnTx/>
                <a:uFillTx/>
                <a:latin typeface="Arial"/>
                <a:ea typeface="+mn-ea"/>
                <a:cs typeface="+mn-cs"/>
              </a:rPr>
              <a:t>Provide specific information for the repository being used</a:t>
            </a:r>
          </a:p>
          <a:p>
            <a:pPr marL="120650" marR="0" lvl="0" indent="0" algn="l" defTabSz="914400" rtl="0" eaLnBrk="0" fontAlgn="base" latinLnBrk="0" hangingPunct="0">
              <a:lnSpc>
                <a:spcPct val="90000"/>
              </a:lnSpc>
              <a:spcBef>
                <a:spcPct val="20000"/>
              </a:spcBef>
              <a:spcAft>
                <a:spcPct val="0"/>
              </a:spcAft>
              <a:buClr>
                <a:srgbClr val="9CC342"/>
              </a:buClr>
              <a:buSzPct val="100000"/>
              <a:buNone/>
              <a:tabLst/>
              <a:defRPr/>
            </a:pPr>
            <a:endParaRPr kumimoji="0" lang="en-US" sz="2200" b="0" i="0" u="none" strike="noStrike" kern="0" cap="none" spc="0" normalizeH="0" baseline="0" noProof="0" dirty="0">
              <a:ln>
                <a:noFill/>
              </a:ln>
              <a:solidFill>
                <a:schemeClr val="bg2"/>
              </a:solidFill>
              <a:effectLst/>
              <a:uLnTx/>
              <a:uFillTx/>
              <a:latin typeface="Arial"/>
              <a:ea typeface="+mn-ea"/>
              <a:cs typeface="+mn-cs"/>
            </a:endParaRPr>
          </a:p>
          <a:p>
            <a:pPr marL="114300" indent="0">
              <a:buNone/>
            </a:pPr>
            <a:r>
              <a:rPr lang="en-US" sz="2200" b="1" dirty="0">
                <a:solidFill>
                  <a:schemeClr val="bg2"/>
                </a:solidFill>
              </a:rPr>
              <a:t>AVOID</a:t>
            </a:r>
          </a:p>
          <a:p>
            <a:pPr marL="342900" marR="0" lvl="0" indent="-228600" algn="l" defTabSz="914400" rtl="0" eaLnBrk="0" fontAlgn="base" latinLnBrk="0" hangingPunct="0">
              <a:lnSpc>
                <a:spcPct val="100000"/>
              </a:lnSpc>
              <a:spcBef>
                <a:spcPct val="20000"/>
              </a:spcBef>
              <a:spcAft>
                <a:spcPct val="0"/>
              </a:spcAft>
              <a:buClr>
                <a:srgbClr val="FF0000"/>
              </a:buClr>
              <a:buSzPct val="100000"/>
              <a:buFont typeface="Arial" panose="020B0604020202020204" pitchFamily="34" charset="0"/>
              <a:buChar char="X"/>
              <a:tabLst/>
              <a:defRPr/>
            </a:pPr>
            <a:r>
              <a:rPr kumimoji="0" lang="en-US" sz="2200" b="0" i="0" u="none" strike="noStrike" kern="0" cap="none" spc="0" normalizeH="0" baseline="0" noProof="0" dirty="0">
                <a:ln>
                  <a:noFill/>
                </a:ln>
                <a:solidFill>
                  <a:schemeClr val="bg2"/>
                </a:solidFill>
                <a:effectLst/>
                <a:uLnTx/>
                <a:uFillTx/>
                <a:latin typeface="Arial"/>
                <a:ea typeface="+mn-ea"/>
                <a:cs typeface="+mn-cs"/>
              </a:rPr>
              <a:t> Being vague, general or generic</a:t>
            </a:r>
          </a:p>
          <a:p>
            <a:pPr marL="342900" marR="0" lvl="0" indent="-228600" algn="l" defTabSz="914400" rtl="0" eaLnBrk="0" fontAlgn="base" latinLnBrk="0" hangingPunct="0">
              <a:lnSpc>
                <a:spcPct val="100000"/>
              </a:lnSpc>
              <a:spcBef>
                <a:spcPct val="20000"/>
              </a:spcBef>
              <a:spcAft>
                <a:spcPct val="0"/>
              </a:spcAft>
              <a:buClr>
                <a:srgbClr val="FF0000"/>
              </a:buClr>
              <a:buSzPct val="100000"/>
              <a:buFont typeface="Arial" panose="020B0604020202020204" pitchFamily="34" charset="0"/>
              <a:buChar char="X"/>
              <a:tabLst/>
              <a:defRPr/>
            </a:pPr>
            <a:r>
              <a:rPr kumimoji="0" lang="en-US" sz="2200" b="0" i="0" u="none" strike="noStrike" kern="0" cap="none" spc="0" normalizeH="0" baseline="0" noProof="0" dirty="0">
                <a:ln>
                  <a:noFill/>
                </a:ln>
                <a:solidFill>
                  <a:schemeClr val="bg2"/>
                </a:solidFill>
                <a:effectLst/>
                <a:uLnTx/>
                <a:uFillTx/>
                <a:latin typeface="Arial"/>
                <a:ea typeface="+mn-ea"/>
                <a:cs typeface="+mn-cs"/>
              </a:rPr>
              <a:t> Making statements that are inconsistent with the repository being utilized</a:t>
            </a:r>
          </a:p>
          <a:p>
            <a:pPr marL="342900" marR="0" lvl="0" indent="-228600" algn="l" defTabSz="914400" rtl="0" eaLnBrk="0" fontAlgn="base" latinLnBrk="0" hangingPunct="0">
              <a:lnSpc>
                <a:spcPct val="100000"/>
              </a:lnSpc>
              <a:spcBef>
                <a:spcPct val="20000"/>
              </a:spcBef>
              <a:spcAft>
                <a:spcPct val="0"/>
              </a:spcAft>
              <a:buClr>
                <a:srgbClr val="FF0000"/>
              </a:buClr>
              <a:buSzPct val="100000"/>
              <a:buFont typeface="Arial" panose="020B0604020202020204" pitchFamily="34" charset="0"/>
              <a:buChar char="X"/>
              <a:tabLst/>
              <a:defRPr/>
            </a:pPr>
            <a:r>
              <a:rPr lang="en-US" sz="2200" dirty="0">
                <a:solidFill>
                  <a:schemeClr val="bg2"/>
                </a:solidFill>
                <a:latin typeface="Arial"/>
              </a:rPr>
              <a:t> Broad statements that don’t provide project specific information (e.g. </a:t>
            </a:r>
            <a:r>
              <a:rPr lang="en-US" sz="2200" i="1" dirty="0">
                <a:solidFill>
                  <a:schemeClr val="bg2"/>
                </a:solidFill>
                <a:latin typeface="Arial"/>
              </a:rPr>
              <a:t>Datasets will be identified in publications, project websites, and presentations</a:t>
            </a:r>
            <a:r>
              <a:rPr lang="en-US" sz="2200" dirty="0">
                <a:solidFill>
                  <a:schemeClr val="bg2"/>
                </a:solidFill>
                <a:latin typeface="Arial"/>
              </a:rPr>
              <a:t>.)</a:t>
            </a:r>
            <a:endParaRPr kumimoji="0" lang="en-US" sz="2200" b="0" i="0" u="none" strike="noStrike" kern="0" cap="none" spc="0" normalizeH="0" baseline="0" noProof="0" dirty="0">
              <a:ln>
                <a:noFill/>
              </a:ln>
              <a:solidFill>
                <a:schemeClr val="bg2"/>
              </a:solidFill>
              <a:effectLst/>
              <a:uLnTx/>
              <a:uFillTx/>
              <a:latin typeface="Arial"/>
              <a:ea typeface="+mn-ea"/>
              <a:cs typeface="+mn-cs"/>
            </a:endParaRPr>
          </a:p>
          <a:p>
            <a:pPr marL="114300" indent="0">
              <a:buNone/>
            </a:pPr>
            <a:endParaRPr lang="en-US" dirty="0"/>
          </a:p>
        </p:txBody>
      </p:sp>
      <p:sp>
        <p:nvSpPr>
          <p:cNvPr id="4" name="Slide Number Placeholder 3">
            <a:extLst>
              <a:ext uri="{FF2B5EF4-FFF2-40B4-BE49-F238E27FC236}">
                <a16:creationId xmlns:a16="http://schemas.microsoft.com/office/drawing/2014/main" id="{A5E58301-4682-EE46-D722-5F57D4F9829F}"/>
              </a:ext>
            </a:extLst>
          </p:cNvPr>
          <p:cNvSpPr>
            <a:spLocks noGrp="1"/>
          </p:cNvSpPr>
          <p:nvPr>
            <p:ph type="sldNum" sz="quarter" idx="10"/>
          </p:nvPr>
        </p:nvSpPr>
        <p:spPr bwMode="auto">
          <a:xfrm>
            <a:off x="3505200" y="6261100"/>
            <a:ext cx="2133600" cy="419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1" kern="1200">
                <a:solidFill>
                  <a:schemeClr val="tx1"/>
                </a:solidFill>
                <a:latin typeface="+mj-lt"/>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defRPr/>
            </a:pPr>
            <a:fld id="{2C8136F0-2D12-4C17-A538-9804D837164B}" type="slidenum">
              <a:rPr lang="en-US" smtClean="0"/>
              <a:pPr>
                <a:defRPr/>
              </a:pPr>
              <a:t>20</a:t>
            </a:fld>
            <a:endParaRPr lang="en-US"/>
          </a:p>
        </p:txBody>
      </p:sp>
      <p:sp>
        <p:nvSpPr>
          <p:cNvPr id="5" name="Line 30">
            <a:extLst>
              <a:ext uri="{FF2B5EF4-FFF2-40B4-BE49-F238E27FC236}">
                <a16:creationId xmlns:a16="http://schemas.microsoft.com/office/drawing/2014/main" id="{B5EAD81A-2D16-476C-8AB1-25FFEF0FF67E}"/>
              </a:ext>
            </a:extLst>
          </p:cNvPr>
          <p:cNvSpPr>
            <a:spLocks noChangeShapeType="1"/>
          </p:cNvSpPr>
          <p:nvPr/>
        </p:nvSpPr>
        <p:spPr bwMode="auto">
          <a:xfrm flipH="1">
            <a:off x="381000" y="1126836"/>
            <a:ext cx="8382000" cy="0"/>
          </a:xfrm>
          <a:prstGeom prst="line">
            <a:avLst/>
          </a:prstGeom>
          <a:noFill/>
          <a:ln w="50800">
            <a:solidFill>
              <a:srgbClr val="00CC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Rectangle 5">
            <a:extLst>
              <a:ext uri="{FF2B5EF4-FFF2-40B4-BE49-F238E27FC236}">
                <a16:creationId xmlns:a16="http://schemas.microsoft.com/office/drawing/2014/main" id="{9BC2455F-6552-4FCE-10A8-AA376A769F9A}"/>
              </a:ext>
            </a:extLst>
          </p:cNvPr>
          <p:cNvSpPr/>
          <p:nvPr/>
        </p:nvSpPr>
        <p:spPr bwMode="auto">
          <a:xfrm>
            <a:off x="0" y="6553200"/>
            <a:ext cx="9144000" cy="304800"/>
          </a:xfrm>
          <a:prstGeom prst="rect">
            <a:avLst/>
          </a:prstGeom>
          <a:solidFill>
            <a:srgbClr val="01017D"/>
          </a:solidFill>
          <a:ln w="12700" cap="flat" cmpd="sng" algn="ctr">
            <a:solidFill>
              <a:srgbClr val="01017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Arial" pitchFamily="-108" charset="0"/>
            </a:endParaRPr>
          </a:p>
        </p:txBody>
      </p:sp>
    </p:spTree>
    <p:extLst>
      <p:ext uri="{BB962C8B-B14F-4D97-AF65-F5344CB8AC3E}">
        <p14:creationId xmlns:p14="http://schemas.microsoft.com/office/powerpoint/2010/main" val="70248437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31B1F-39B7-E93B-99EA-DFC47EF000A3}"/>
              </a:ext>
            </a:extLst>
          </p:cNvPr>
          <p:cNvSpPr>
            <a:spLocks noGrp="1"/>
          </p:cNvSpPr>
          <p:nvPr>
            <p:ph type="title"/>
          </p:nvPr>
        </p:nvSpPr>
        <p:spPr>
          <a:xfrm>
            <a:off x="304800" y="114300"/>
            <a:ext cx="8458200" cy="1143000"/>
          </a:xfrm>
        </p:spPr>
        <p:txBody>
          <a:bodyPr/>
          <a:lstStyle/>
          <a:p>
            <a:r>
              <a:rPr lang="en-US" sz="3600" dirty="0"/>
              <a:t>Tips for Element 4C</a:t>
            </a:r>
            <a:br>
              <a:rPr lang="en-US" dirty="0"/>
            </a:br>
            <a:r>
              <a:rPr lang="en-US" sz="1800" dirty="0"/>
              <a:t>(When and how long the data will be made available)</a:t>
            </a:r>
          </a:p>
        </p:txBody>
      </p:sp>
      <p:sp>
        <p:nvSpPr>
          <p:cNvPr id="3" name="Content Placeholder 2">
            <a:extLst>
              <a:ext uri="{FF2B5EF4-FFF2-40B4-BE49-F238E27FC236}">
                <a16:creationId xmlns:a16="http://schemas.microsoft.com/office/drawing/2014/main" id="{E4663776-547F-689C-6F06-63FA32FB1B78}"/>
              </a:ext>
            </a:extLst>
          </p:cNvPr>
          <p:cNvSpPr>
            <a:spLocks noGrp="1"/>
          </p:cNvSpPr>
          <p:nvPr>
            <p:ph idx="1"/>
          </p:nvPr>
        </p:nvSpPr>
        <p:spPr>
          <a:xfrm>
            <a:off x="190500" y="1371600"/>
            <a:ext cx="8686800" cy="5486400"/>
          </a:xfrm>
        </p:spPr>
        <p:txBody>
          <a:bodyPr/>
          <a:lstStyle/>
          <a:p>
            <a:pPr marL="114300" indent="0">
              <a:buNone/>
            </a:pPr>
            <a:r>
              <a:rPr lang="en-US" sz="2000" b="1" dirty="0">
                <a:solidFill>
                  <a:schemeClr val="bg2"/>
                </a:solidFill>
              </a:rPr>
              <a:t>DO</a:t>
            </a:r>
          </a:p>
          <a:p>
            <a:pPr marL="463550" marR="0" lvl="0" indent="-342900" algn="l" defTabSz="914400" rtl="0" eaLnBrk="0" fontAlgn="base" latinLnBrk="0" hangingPunct="0">
              <a:lnSpc>
                <a:spcPct val="90000"/>
              </a:lnSpc>
              <a:spcBef>
                <a:spcPct val="20000"/>
              </a:spcBef>
              <a:spcAft>
                <a:spcPct val="0"/>
              </a:spcAft>
              <a:buClr>
                <a:srgbClr val="9CC342"/>
              </a:buClr>
              <a:buSzPct val="100000"/>
              <a:buFont typeface="Wingdings" panose="05000000000000000000" pitchFamily="2" charset="2"/>
              <a:buChar char="ü"/>
              <a:tabLst/>
              <a:defRPr/>
            </a:pPr>
            <a:r>
              <a:rPr kumimoji="0" lang="en-US" sz="2000" b="0" i="0" u="none" strike="noStrike" kern="0" cap="none" spc="0" normalizeH="0" baseline="0" noProof="0" dirty="0">
                <a:ln>
                  <a:noFill/>
                </a:ln>
                <a:solidFill>
                  <a:schemeClr val="bg2"/>
                </a:solidFill>
                <a:effectLst/>
                <a:uLnTx/>
                <a:uFillTx/>
                <a:ea typeface="+mn-ea"/>
                <a:cs typeface="+mn-cs"/>
              </a:rPr>
              <a:t>Provide specific information for the timing of data deposition</a:t>
            </a:r>
          </a:p>
          <a:p>
            <a:pPr marL="463550" marR="0" lvl="0" indent="-342900" algn="l" defTabSz="914400" rtl="0" eaLnBrk="0" fontAlgn="base" latinLnBrk="0" hangingPunct="0">
              <a:lnSpc>
                <a:spcPct val="90000"/>
              </a:lnSpc>
              <a:spcBef>
                <a:spcPct val="20000"/>
              </a:spcBef>
              <a:spcAft>
                <a:spcPct val="0"/>
              </a:spcAft>
              <a:buClr>
                <a:srgbClr val="9CC342"/>
              </a:buClr>
              <a:buSzPct val="100000"/>
              <a:buFont typeface="Wingdings" panose="05000000000000000000" pitchFamily="2" charset="2"/>
              <a:buChar char="ü"/>
              <a:tabLst/>
              <a:defRPr/>
            </a:pPr>
            <a:r>
              <a:rPr kumimoji="0" lang="en-US" sz="2000" b="0" i="0" u="none" strike="noStrike" kern="0" cap="none" spc="0" normalizeH="0" baseline="0" noProof="0" dirty="0">
                <a:ln>
                  <a:noFill/>
                </a:ln>
                <a:solidFill>
                  <a:schemeClr val="bg2"/>
                </a:solidFill>
                <a:effectLst/>
                <a:uLnTx/>
                <a:uFillTx/>
                <a:ea typeface="+mn-ea"/>
                <a:cs typeface="+mn-cs"/>
              </a:rPr>
              <a:t>Specify if multiple datasets will be deposited </a:t>
            </a:r>
          </a:p>
          <a:p>
            <a:pPr marL="463550" marR="0" lvl="0" indent="-342900" algn="l" defTabSz="914400" rtl="0" eaLnBrk="0" fontAlgn="base" latinLnBrk="0" hangingPunct="0">
              <a:lnSpc>
                <a:spcPct val="90000"/>
              </a:lnSpc>
              <a:spcBef>
                <a:spcPct val="20000"/>
              </a:spcBef>
              <a:spcAft>
                <a:spcPct val="0"/>
              </a:spcAft>
              <a:buClr>
                <a:srgbClr val="9CC342"/>
              </a:buClr>
              <a:buSzPct val="100000"/>
              <a:buFont typeface="Wingdings" panose="05000000000000000000" pitchFamily="2" charset="2"/>
              <a:buChar char="ü"/>
              <a:tabLst/>
              <a:defRPr/>
            </a:pPr>
            <a:r>
              <a:rPr kumimoji="0" lang="en-US" sz="2000" b="0" i="0" u="none" strike="noStrike" kern="0" cap="none" spc="0" normalizeH="0" baseline="0" noProof="0" dirty="0">
                <a:ln>
                  <a:noFill/>
                </a:ln>
                <a:solidFill>
                  <a:schemeClr val="bg2"/>
                </a:solidFill>
                <a:effectLst/>
                <a:uLnTx/>
                <a:uFillTx/>
                <a:ea typeface="+mn-ea"/>
                <a:cs typeface="+mn-cs"/>
              </a:rPr>
              <a:t>Provide a specific period you/your institution can reasonably commit to</a:t>
            </a:r>
          </a:p>
          <a:p>
            <a:pPr marL="120650" marR="0" lvl="0" indent="0" algn="l" defTabSz="914400" rtl="0" eaLnBrk="0" fontAlgn="base" latinLnBrk="0" hangingPunct="0">
              <a:lnSpc>
                <a:spcPct val="90000"/>
              </a:lnSpc>
              <a:spcBef>
                <a:spcPct val="20000"/>
              </a:spcBef>
              <a:spcAft>
                <a:spcPct val="0"/>
              </a:spcAft>
              <a:buClr>
                <a:srgbClr val="9CC342"/>
              </a:buClr>
              <a:buSzPct val="100000"/>
              <a:buNone/>
              <a:tabLst/>
              <a:defRPr/>
            </a:pPr>
            <a:endParaRPr kumimoji="0" lang="en-US" sz="2000" b="0" i="0" u="none" strike="noStrike" kern="0" cap="none" spc="0" normalizeH="0" baseline="0" noProof="0" dirty="0">
              <a:ln>
                <a:noFill/>
              </a:ln>
              <a:solidFill>
                <a:schemeClr val="bg2"/>
              </a:solidFill>
              <a:effectLst/>
              <a:uLnTx/>
              <a:uFillTx/>
              <a:ea typeface="+mn-ea"/>
              <a:cs typeface="+mn-cs"/>
            </a:endParaRPr>
          </a:p>
          <a:p>
            <a:pPr marL="114300" indent="0">
              <a:buNone/>
            </a:pPr>
            <a:r>
              <a:rPr lang="en-US" sz="2000" b="1" dirty="0">
                <a:solidFill>
                  <a:schemeClr val="bg2"/>
                </a:solidFill>
              </a:rPr>
              <a:t>AVOID</a:t>
            </a:r>
          </a:p>
          <a:p>
            <a:pPr marL="342900" marR="0" lvl="0" indent="-228600" algn="l" defTabSz="914400" rtl="0" eaLnBrk="0" fontAlgn="base" latinLnBrk="0" hangingPunct="0">
              <a:lnSpc>
                <a:spcPct val="100000"/>
              </a:lnSpc>
              <a:spcBef>
                <a:spcPct val="20000"/>
              </a:spcBef>
              <a:spcAft>
                <a:spcPct val="0"/>
              </a:spcAft>
              <a:buClr>
                <a:srgbClr val="FF0000"/>
              </a:buClr>
              <a:buSzPct val="100000"/>
              <a:buFont typeface="Arial" panose="020B0604020202020204" pitchFamily="34" charset="0"/>
              <a:buChar char="X"/>
              <a:tabLst/>
              <a:defRPr/>
            </a:pPr>
            <a:r>
              <a:rPr kumimoji="0" lang="en-US" sz="2000" b="0" i="0" u="none" strike="noStrike" kern="0" cap="none" spc="0" normalizeH="0" baseline="0" noProof="0" dirty="0">
                <a:ln>
                  <a:noFill/>
                </a:ln>
                <a:solidFill>
                  <a:schemeClr val="bg2"/>
                </a:solidFill>
                <a:effectLst/>
                <a:uLnTx/>
                <a:uFillTx/>
                <a:ea typeface="+mn-ea"/>
                <a:cs typeface="+mn-cs"/>
              </a:rPr>
              <a:t> Agreeing to maintain data at your local institution for a period in excess of 3-5 years, and not “indefinitely” or “for perpetuity”</a:t>
            </a:r>
          </a:p>
          <a:p>
            <a:pPr marL="342900" marR="0" lvl="0" indent="-228600" algn="l" defTabSz="914400" rtl="0" eaLnBrk="0" fontAlgn="base" latinLnBrk="0" hangingPunct="0">
              <a:lnSpc>
                <a:spcPct val="100000"/>
              </a:lnSpc>
              <a:spcBef>
                <a:spcPct val="20000"/>
              </a:spcBef>
              <a:spcAft>
                <a:spcPct val="0"/>
              </a:spcAft>
              <a:buClr>
                <a:srgbClr val="FF0000"/>
              </a:buClr>
              <a:buSzPct val="100000"/>
              <a:buFont typeface="Arial" panose="020B0604020202020204" pitchFamily="34" charset="0"/>
              <a:buChar char="X"/>
              <a:tabLst/>
              <a:defRPr/>
            </a:pPr>
            <a:r>
              <a:rPr kumimoji="0" lang="en-US" sz="2000" b="0" i="0" u="none" strike="noStrike" kern="0" cap="none" spc="0" normalizeH="0" baseline="0" noProof="0" dirty="0">
                <a:ln>
                  <a:noFill/>
                </a:ln>
                <a:solidFill>
                  <a:schemeClr val="bg2"/>
                </a:solidFill>
                <a:effectLst/>
                <a:uLnTx/>
                <a:uFillTx/>
                <a:ea typeface="+mn-ea"/>
                <a:cs typeface="+mn-cs"/>
              </a:rPr>
              <a:t> Make statements that are inconsistent with the repository being utilized</a:t>
            </a:r>
          </a:p>
          <a:p>
            <a:pPr marL="114300" marR="0" lvl="0" indent="0" algn="l" defTabSz="914400" rtl="0" eaLnBrk="0" fontAlgn="base" latinLnBrk="0" hangingPunct="0">
              <a:lnSpc>
                <a:spcPct val="100000"/>
              </a:lnSpc>
              <a:spcBef>
                <a:spcPct val="20000"/>
              </a:spcBef>
              <a:spcAft>
                <a:spcPct val="0"/>
              </a:spcAft>
              <a:buClr>
                <a:srgbClr val="FF0000"/>
              </a:buClr>
              <a:buSzPct val="100000"/>
              <a:buNone/>
              <a:tabLst/>
              <a:defRPr/>
            </a:pPr>
            <a:endParaRPr kumimoji="0" lang="en-US" b="0" i="0" u="none" strike="noStrike" kern="0" cap="none" spc="0" normalizeH="0" baseline="0" noProof="0" dirty="0">
              <a:ln>
                <a:noFill/>
              </a:ln>
              <a:solidFill>
                <a:schemeClr val="bg2"/>
              </a:solidFill>
              <a:effectLst/>
              <a:uLnTx/>
              <a:uFillTx/>
              <a:ea typeface="+mn-ea"/>
              <a:cs typeface="+mn-cs"/>
            </a:endParaRPr>
          </a:p>
          <a:p>
            <a:pPr marL="114300" indent="0">
              <a:buNone/>
            </a:pPr>
            <a:endParaRPr lang="en-US" dirty="0"/>
          </a:p>
        </p:txBody>
      </p:sp>
      <p:sp>
        <p:nvSpPr>
          <p:cNvPr id="4" name="Slide Number Placeholder 3">
            <a:extLst>
              <a:ext uri="{FF2B5EF4-FFF2-40B4-BE49-F238E27FC236}">
                <a16:creationId xmlns:a16="http://schemas.microsoft.com/office/drawing/2014/main" id="{A5E58301-4682-EE46-D722-5F57D4F9829F}"/>
              </a:ext>
            </a:extLst>
          </p:cNvPr>
          <p:cNvSpPr>
            <a:spLocks noGrp="1"/>
          </p:cNvSpPr>
          <p:nvPr>
            <p:ph type="sldNum" sz="quarter" idx="10"/>
          </p:nvPr>
        </p:nvSpPr>
        <p:spPr bwMode="auto">
          <a:xfrm>
            <a:off x="3505200" y="6261100"/>
            <a:ext cx="2133600" cy="419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1" kern="1200">
                <a:solidFill>
                  <a:schemeClr val="tx1"/>
                </a:solidFill>
                <a:latin typeface="+mj-lt"/>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defRPr/>
            </a:pPr>
            <a:fld id="{2C8136F0-2D12-4C17-A538-9804D837164B}" type="slidenum">
              <a:rPr lang="en-US" smtClean="0"/>
              <a:pPr>
                <a:defRPr/>
              </a:pPr>
              <a:t>21</a:t>
            </a:fld>
            <a:endParaRPr lang="en-US"/>
          </a:p>
        </p:txBody>
      </p:sp>
      <p:sp>
        <p:nvSpPr>
          <p:cNvPr id="5" name="Line 30">
            <a:extLst>
              <a:ext uri="{FF2B5EF4-FFF2-40B4-BE49-F238E27FC236}">
                <a16:creationId xmlns:a16="http://schemas.microsoft.com/office/drawing/2014/main" id="{01D793A3-73DC-06DE-2FFD-567CCC865C00}"/>
              </a:ext>
            </a:extLst>
          </p:cNvPr>
          <p:cNvSpPr>
            <a:spLocks noChangeShapeType="1"/>
          </p:cNvSpPr>
          <p:nvPr/>
        </p:nvSpPr>
        <p:spPr bwMode="auto">
          <a:xfrm flipH="1">
            <a:off x="495300" y="1165167"/>
            <a:ext cx="8382000" cy="0"/>
          </a:xfrm>
          <a:prstGeom prst="line">
            <a:avLst/>
          </a:prstGeom>
          <a:noFill/>
          <a:ln w="50800">
            <a:solidFill>
              <a:srgbClr val="00CC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Rectangle 5">
            <a:extLst>
              <a:ext uri="{FF2B5EF4-FFF2-40B4-BE49-F238E27FC236}">
                <a16:creationId xmlns:a16="http://schemas.microsoft.com/office/drawing/2014/main" id="{B8D923F6-070B-6776-35E8-BF33F90F2B15}"/>
              </a:ext>
            </a:extLst>
          </p:cNvPr>
          <p:cNvSpPr/>
          <p:nvPr/>
        </p:nvSpPr>
        <p:spPr bwMode="auto">
          <a:xfrm>
            <a:off x="0" y="6553200"/>
            <a:ext cx="9144000" cy="304800"/>
          </a:xfrm>
          <a:prstGeom prst="rect">
            <a:avLst/>
          </a:prstGeom>
          <a:solidFill>
            <a:srgbClr val="01017D"/>
          </a:solidFill>
          <a:ln w="12700" cap="flat" cmpd="sng" algn="ctr">
            <a:solidFill>
              <a:srgbClr val="01017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Arial" pitchFamily="-108" charset="0"/>
            </a:endParaRPr>
          </a:p>
        </p:txBody>
      </p:sp>
    </p:spTree>
    <p:extLst>
      <p:ext uri="{BB962C8B-B14F-4D97-AF65-F5344CB8AC3E}">
        <p14:creationId xmlns:p14="http://schemas.microsoft.com/office/powerpoint/2010/main" val="192955979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31B1F-39B7-E93B-99EA-DFC47EF000A3}"/>
              </a:ext>
            </a:extLst>
          </p:cNvPr>
          <p:cNvSpPr>
            <a:spLocks noGrp="1"/>
          </p:cNvSpPr>
          <p:nvPr>
            <p:ph type="title"/>
          </p:nvPr>
        </p:nvSpPr>
        <p:spPr>
          <a:xfrm>
            <a:off x="381000" y="177800"/>
            <a:ext cx="8229600" cy="1041400"/>
          </a:xfrm>
        </p:spPr>
        <p:txBody>
          <a:bodyPr/>
          <a:lstStyle/>
          <a:p>
            <a:r>
              <a:rPr lang="en-US" sz="3600" dirty="0"/>
              <a:t>Tips for Element 5A</a:t>
            </a:r>
            <a:br>
              <a:rPr lang="en-US" dirty="0"/>
            </a:br>
            <a:r>
              <a:rPr lang="en-US" sz="1800" dirty="0"/>
              <a:t>(Factors affecting subsequent access, distribution, or reuse of data)</a:t>
            </a:r>
            <a:endParaRPr lang="en-US" dirty="0"/>
          </a:p>
        </p:txBody>
      </p:sp>
      <p:sp>
        <p:nvSpPr>
          <p:cNvPr id="3" name="Content Placeholder 2">
            <a:extLst>
              <a:ext uri="{FF2B5EF4-FFF2-40B4-BE49-F238E27FC236}">
                <a16:creationId xmlns:a16="http://schemas.microsoft.com/office/drawing/2014/main" id="{E4663776-547F-689C-6F06-63FA32FB1B78}"/>
              </a:ext>
            </a:extLst>
          </p:cNvPr>
          <p:cNvSpPr>
            <a:spLocks noGrp="1"/>
          </p:cNvSpPr>
          <p:nvPr>
            <p:ph idx="1"/>
          </p:nvPr>
        </p:nvSpPr>
        <p:spPr>
          <a:xfrm>
            <a:off x="228600" y="1337779"/>
            <a:ext cx="8686800" cy="5346577"/>
          </a:xfrm>
        </p:spPr>
        <p:txBody>
          <a:bodyPr/>
          <a:lstStyle/>
          <a:p>
            <a:pPr marL="114300" indent="0">
              <a:buNone/>
            </a:pPr>
            <a:r>
              <a:rPr lang="en-US" sz="2000" b="1" dirty="0">
                <a:solidFill>
                  <a:schemeClr val="bg2"/>
                </a:solidFill>
              </a:rPr>
              <a:t>DO</a:t>
            </a:r>
          </a:p>
          <a:p>
            <a:pPr marL="463550" marR="0" lvl="0" indent="-342900" algn="l" defTabSz="914400" rtl="0" eaLnBrk="0" fontAlgn="base" latinLnBrk="0" hangingPunct="0">
              <a:lnSpc>
                <a:spcPct val="90000"/>
              </a:lnSpc>
              <a:spcBef>
                <a:spcPct val="20000"/>
              </a:spcBef>
              <a:spcAft>
                <a:spcPct val="0"/>
              </a:spcAft>
              <a:buClr>
                <a:srgbClr val="9CC342"/>
              </a:buClr>
              <a:buSzPct val="100000"/>
              <a:buFont typeface="Wingdings" panose="05000000000000000000" pitchFamily="2" charset="2"/>
              <a:buChar char="ü"/>
              <a:tabLst/>
              <a:defRPr/>
            </a:pPr>
            <a:r>
              <a:rPr kumimoji="0" lang="en-US" sz="2000" b="0" i="0" u="none" strike="noStrike" kern="0" cap="none" spc="0" normalizeH="0" baseline="0" noProof="0" dirty="0">
                <a:ln>
                  <a:noFill/>
                </a:ln>
                <a:solidFill>
                  <a:schemeClr val="bg2"/>
                </a:solidFill>
                <a:effectLst/>
                <a:uLnTx/>
                <a:uFillTx/>
                <a:ea typeface="+mn-ea"/>
                <a:cs typeface="+mn-cs"/>
              </a:rPr>
              <a:t>Provide specific limitations only on the data being shared under this plan</a:t>
            </a:r>
          </a:p>
          <a:p>
            <a:pPr marL="463550" marR="0" lvl="0" indent="-342900" algn="l" defTabSz="914400" rtl="0" eaLnBrk="0" fontAlgn="base" latinLnBrk="0" hangingPunct="0">
              <a:lnSpc>
                <a:spcPct val="90000"/>
              </a:lnSpc>
              <a:spcBef>
                <a:spcPct val="20000"/>
              </a:spcBef>
              <a:spcAft>
                <a:spcPct val="0"/>
              </a:spcAft>
              <a:buClr>
                <a:srgbClr val="9CC342"/>
              </a:buClr>
              <a:buSzPct val="100000"/>
              <a:buFont typeface="Wingdings" panose="05000000000000000000" pitchFamily="2" charset="2"/>
              <a:buChar char="ü"/>
              <a:tabLst/>
              <a:defRPr/>
            </a:pPr>
            <a:r>
              <a:rPr kumimoji="0" lang="en-US" sz="2000" b="0" i="0" u="none" strike="noStrike" kern="0" cap="none" spc="0" normalizeH="0" baseline="0" noProof="0" dirty="0">
                <a:ln>
                  <a:noFill/>
                </a:ln>
                <a:solidFill>
                  <a:schemeClr val="bg2"/>
                </a:solidFill>
                <a:effectLst/>
                <a:uLnTx/>
                <a:uFillTx/>
                <a:ea typeface="+mn-ea"/>
                <a:cs typeface="+mn-cs"/>
              </a:rPr>
              <a:t>Provide specific information on the factors that impact </a:t>
            </a:r>
            <a:r>
              <a:rPr kumimoji="0" lang="en-US" sz="2000" b="1" i="0" u="none" strike="noStrike" kern="0" cap="none" spc="0" normalizeH="0" baseline="0" noProof="0" dirty="0">
                <a:ln>
                  <a:noFill/>
                </a:ln>
                <a:solidFill>
                  <a:schemeClr val="bg2"/>
                </a:solidFill>
                <a:effectLst/>
                <a:uLnTx/>
                <a:uFillTx/>
                <a:ea typeface="+mn-ea"/>
                <a:cs typeface="+mn-cs"/>
              </a:rPr>
              <a:t>subsequent access, distribution, or reuse </a:t>
            </a:r>
            <a:r>
              <a:rPr kumimoji="0" lang="en-US" sz="2000" i="0" u="none" strike="noStrike" kern="0" cap="none" spc="0" normalizeH="0" baseline="0" noProof="0" dirty="0">
                <a:ln>
                  <a:noFill/>
                </a:ln>
                <a:solidFill>
                  <a:schemeClr val="bg2"/>
                </a:solidFill>
                <a:effectLst/>
                <a:uLnTx/>
                <a:uFillTx/>
                <a:ea typeface="+mn-ea"/>
                <a:cs typeface="+mn-cs"/>
              </a:rPr>
              <a:t>(e.g. consent form, laws, patient privacy) </a:t>
            </a:r>
          </a:p>
          <a:p>
            <a:pPr marL="463550" marR="0" lvl="0" indent="-342900" algn="l" defTabSz="914400" rtl="0" eaLnBrk="0" fontAlgn="base" latinLnBrk="0" hangingPunct="0">
              <a:lnSpc>
                <a:spcPct val="90000"/>
              </a:lnSpc>
              <a:spcBef>
                <a:spcPct val="20000"/>
              </a:spcBef>
              <a:spcAft>
                <a:spcPct val="0"/>
              </a:spcAft>
              <a:buClr>
                <a:srgbClr val="9CC342"/>
              </a:buClr>
              <a:buSzPct val="100000"/>
              <a:buFont typeface="Wingdings" panose="05000000000000000000" pitchFamily="2" charset="2"/>
              <a:buChar char="ü"/>
              <a:tabLst/>
              <a:defRPr/>
            </a:pPr>
            <a:endParaRPr kumimoji="0" lang="en-US" sz="2000" b="1" i="0" u="none" strike="noStrike" kern="0" cap="none" spc="0" normalizeH="0" baseline="0" noProof="0" dirty="0">
              <a:ln>
                <a:noFill/>
              </a:ln>
              <a:solidFill>
                <a:schemeClr val="bg2"/>
              </a:solidFill>
              <a:effectLst/>
              <a:uLnTx/>
              <a:uFillTx/>
              <a:ea typeface="+mn-ea"/>
              <a:cs typeface="+mn-cs"/>
            </a:endParaRPr>
          </a:p>
          <a:p>
            <a:pPr marL="114300" indent="0">
              <a:buNone/>
            </a:pPr>
            <a:r>
              <a:rPr lang="en-US" sz="2000" b="1" dirty="0">
                <a:solidFill>
                  <a:schemeClr val="bg2"/>
                </a:solidFill>
              </a:rPr>
              <a:t>AVOID</a:t>
            </a:r>
          </a:p>
          <a:p>
            <a:pPr marL="342900" marR="0" lvl="0" indent="-228600" algn="l" defTabSz="914400" rtl="0" eaLnBrk="0" fontAlgn="base" latinLnBrk="0" hangingPunct="0">
              <a:lnSpc>
                <a:spcPct val="100000"/>
              </a:lnSpc>
              <a:spcBef>
                <a:spcPct val="20000"/>
              </a:spcBef>
              <a:spcAft>
                <a:spcPct val="0"/>
              </a:spcAft>
              <a:buClr>
                <a:srgbClr val="FF0000"/>
              </a:buClr>
              <a:buSzPct val="100000"/>
              <a:buFont typeface="Arial" panose="020B0604020202020204" pitchFamily="34" charset="0"/>
              <a:buChar char="X"/>
              <a:tabLst/>
              <a:defRPr/>
            </a:pPr>
            <a:r>
              <a:rPr kumimoji="0" lang="en-US" sz="2000" b="0" i="0" u="none" strike="noStrike" kern="0" cap="none" spc="0" normalizeH="0" baseline="0" noProof="0" dirty="0">
                <a:ln>
                  <a:noFill/>
                </a:ln>
                <a:solidFill>
                  <a:schemeClr val="bg2"/>
                </a:solidFill>
                <a:effectLst/>
                <a:uLnTx/>
                <a:uFillTx/>
                <a:ea typeface="+mn-ea"/>
                <a:cs typeface="+mn-cs"/>
              </a:rPr>
              <a:t> Being vague, general or generic (e.g., A waiver of informed consent will be requested for this project.)</a:t>
            </a:r>
          </a:p>
          <a:p>
            <a:pPr marL="342900" marR="0" lvl="0" indent="-228600" algn="l" defTabSz="914400" rtl="0" eaLnBrk="0" fontAlgn="base" latinLnBrk="0" hangingPunct="0">
              <a:lnSpc>
                <a:spcPct val="100000"/>
              </a:lnSpc>
              <a:spcBef>
                <a:spcPct val="20000"/>
              </a:spcBef>
              <a:spcAft>
                <a:spcPct val="0"/>
              </a:spcAft>
              <a:buClr>
                <a:srgbClr val="FF0000"/>
              </a:buClr>
              <a:buSzPct val="100000"/>
              <a:buFont typeface="Arial" panose="020B0604020202020204" pitchFamily="34" charset="0"/>
              <a:buChar char="X"/>
              <a:tabLst/>
              <a:defRPr/>
            </a:pPr>
            <a:r>
              <a:rPr kumimoji="0" lang="en-US" sz="2000" b="0" i="0" u="none" strike="noStrike" kern="0" cap="none" spc="0" normalizeH="0" baseline="0" noProof="0" dirty="0">
                <a:ln>
                  <a:noFill/>
                </a:ln>
                <a:solidFill>
                  <a:schemeClr val="bg2"/>
                </a:solidFill>
                <a:effectLst/>
                <a:uLnTx/>
                <a:uFillTx/>
                <a:ea typeface="+mn-ea"/>
                <a:cs typeface="+mn-cs"/>
              </a:rPr>
              <a:t> Discussing other elements of the  plan, such as categories of data that will NOT be shared</a:t>
            </a:r>
          </a:p>
          <a:p>
            <a:pPr marL="342900" marR="0" lvl="0" indent="-228600" algn="l" defTabSz="914400" rtl="0" eaLnBrk="0" fontAlgn="base" latinLnBrk="0" hangingPunct="0">
              <a:lnSpc>
                <a:spcPct val="100000"/>
              </a:lnSpc>
              <a:spcBef>
                <a:spcPct val="20000"/>
              </a:spcBef>
              <a:spcAft>
                <a:spcPct val="0"/>
              </a:spcAft>
              <a:buClr>
                <a:srgbClr val="FF0000"/>
              </a:buClr>
              <a:buSzPct val="100000"/>
              <a:buFont typeface="Arial" panose="020B0604020202020204" pitchFamily="34" charset="0"/>
              <a:buChar char="X"/>
              <a:tabLst/>
              <a:defRPr/>
            </a:pPr>
            <a:r>
              <a:rPr kumimoji="0" lang="en-US" sz="2000" b="0" i="0" u="none" strike="noStrike" kern="0" cap="none" spc="0" normalizeH="0" baseline="0" noProof="0" dirty="0">
                <a:ln>
                  <a:noFill/>
                </a:ln>
                <a:solidFill>
                  <a:schemeClr val="bg2"/>
                </a:solidFill>
                <a:effectLst/>
                <a:uLnTx/>
                <a:uFillTx/>
                <a:ea typeface="+mn-ea"/>
                <a:cs typeface="+mn-cs"/>
              </a:rPr>
              <a:t>Using empty statements such as “laws/agreements may apply and limit subsequent access, distribution, or reuse of certain scientific data”, without citing specific laws/regs/agreements</a:t>
            </a:r>
          </a:p>
          <a:p>
            <a:pPr marL="114300" indent="0">
              <a:buNone/>
            </a:pPr>
            <a:endParaRPr lang="en-US" dirty="0"/>
          </a:p>
        </p:txBody>
      </p:sp>
      <p:sp>
        <p:nvSpPr>
          <p:cNvPr id="4" name="Slide Number Placeholder 3">
            <a:extLst>
              <a:ext uri="{FF2B5EF4-FFF2-40B4-BE49-F238E27FC236}">
                <a16:creationId xmlns:a16="http://schemas.microsoft.com/office/drawing/2014/main" id="{A5E58301-4682-EE46-D722-5F57D4F9829F}"/>
              </a:ext>
            </a:extLst>
          </p:cNvPr>
          <p:cNvSpPr>
            <a:spLocks noGrp="1"/>
          </p:cNvSpPr>
          <p:nvPr>
            <p:ph type="sldNum" sz="quarter" idx="10"/>
          </p:nvPr>
        </p:nvSpPr>
        <p:spPr bwMode="auto">
          <a:xfrm>
            <a:off x="3505200" y="6261100"/>
            <a:ext cx="2133600" cy="419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1" kern="1200">
                <a:solidFill>
                  <a:schemeClr val="tx1"/>
                </a:solidFill>
                <a:latin typeface="+mj-lt"/>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defRPr/>
            </a:pPr>
            <a:fld id="{2C8136F0-2D12-4C17-A538-9804D837164B}" type="slidenum">
              <a:rPr lang="en-US" smtClean="0"/>
              <a:pPr>
                <a:defRPr/>
              </a:pPr>
              <a:t>22</a:t>
            </a:fld>
            <a:endParaRPr lang="en-US"/>
          </a:p>
        </p:txBody>
      </p:sp>
      <p:sp>
        <p:nvSpPr>
          <p:cNvPr id="5" name="Line 30">
            <a:extLst>
              <a:ext uri="{FF2B5EF4-FFF2-40B4-BE49-F238E27FC236}">
                <a16:creationId xmlns:a16="http://schemas.microsoft.com/office/drawing/2014/main" id="{9C743AE8-6C60-6A68-78C9-3A8FEF744C4F}"/>
              </a:ext>
            </a:extLst>
          </p:cNvPr>
          <p:cNvSpPr>
            <a:spLocks noChangeShapeType="1"/>
          </p:cNvSpPr>
          <p:nvPr/>
        </p:nvSpPr>
        <p:spPr bwMode="auto">
          <a:xfrm flipH="1">
            <a:off x="381000" y="1227974"/>
            <a:ext cx="8382000" cy="0"/>
          </a:xfrm>
          <a:prstGeom prst="line">
            <a:avLst/>
          </a:prstGeom>
          <a:noFill/>
          <a:ln w="50800">
            <a:solidFill>
              <a:srgbClr val="00CC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Rectangle 5">
            <a:extLst>
              <a:ext uri="{FF2B5EF4-FFF2-40B4-BE49-F238E27FC236}">
                <a16:creationId xmlns:a16="http://schemas.microsoft.com/office/drawing/2014/main" id="{C366E523-4FF2-F075-BEC9-3589A6EBFDC2}"/>
              </a:ext>
            </a:extLst>
          </p:cNvPr>
          <p:cNvSpPr/>
          <p:nvPr/>
        </p:nvSpPr>
        <p:spPr bwMode="auto">
          <a:xfrm>
            <a:off x="0" y="6553200"/>
            <a:ext cx="9144000" cy="304800"/>
          </a:xfrm>
          <a:prstGeom prst="rect">
            <a:avLst/>
          </a:prstGeom>
          <a:solidFill>
            <a:srgbClr val="01017D"/>
          </a:solidFill>
          <a:ln w="12700" cap="flat" cmpd="sng" algn="ctr">
            <a:solidFill>
              <a:srgbClr val="01017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Arial" pitchFamily="-108" charset="0"/>
            </a:endParaRPr>
          </a:p>
        </p:txBody>
      </p:sp>
    </p:spTree>
    <p:extLst>
      <p:ext uri="{BB962C8B-B14F-4D97-AF65-F5344CB8AC3E}">
        <p14:creationId xmlns:p14="http://schemas.microsoft.com/office/powerpoint/2010/main" val="411852425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31B1F-39B7-E93B-99EA-DFC47EF000A3}"/>
              </a:ext>
            </a:extLst>
          </p:cNvPr>
          <p:cNvSpPr>
            <a:spLocks noGrp="1"/>
          </p:cNvSpPr>
          <p:nvPr>
            <p:ph type="title"/>
          </p:nvPr>
        </p:nvSpPr>
        <p:spPr>
          <a:xfrm>
            <a:off x="990600" y="0"/>
            <a:ext cx="7162800" cy="1143000"/>
          </a:xfrm>
        </p:spPr>
        <p:txBody>
          <a:bodyPr/>
          <a:lstStyle/>
          <a:p>
            <a:r>
              <a:rPr lang="en-US" sz="3600" dirty="0"/>
              <a:t>Tips for Element 5B</a:t>
            </a:r>
            <a:br>
              <a:rPr lang="en-US" dirty="0"/>
            </a:br>
            <a:r>
              <a:rPr lang="en-US" sz="1800" dirty="0"/>
              <a:t>(Whether access to scientific data will be controlled)</a:t>
            </a:r>
          </a:p>
        </p:txBody>
      </p:sp>
      <p:sp>
        <p:nvSpPr>
          <p:cNvPr id="3" name="Content Placeholder 2">
            <a:extLst>
              <a:ext uri="{FF2B5EF4-FFF2-40B4-BE49-F238E27FC236}">
                <a16:creationId xmlns:a16="http://schemas.microsoft.com/office/drawing/2014/main" id="{E4663776-547F-689C-6F06-63FA32FB1B78}"/>
              </a:ext>
            </a:extLst>
          </p:cNvPr>
          <p:cNvSpPr>
            <a:spLocks noGrp="1"/>
          </p:cNvSpPr>
          <p:nvPr>
            <p:ph idx="1"/>
          </p:nvPr>
        </p:nvSpPr>
        <p:spPr>
          <a:xfrm>
            <a:off x="228600" y="1158240"/>
            <a:ext cx="8686800" cy="5346577"/>
          </a:xfrm>
        </p:spPr>
        <p:txBody>
          <a:bodyPr/>
          <a:lstStyle/>
          <a:p>
            <a:pPr marL="114300" indent="0">
              <a:buNone/>
            </a:pPr>
            <a:r>
              <a:rPr lang="en-US" sz="2000" b="1" dirty="0">
                <a:solidFill>
                  <a:schemeClr val="bg2"/>
                </a:solidFill>
              </a:rPr>
              <a:t>DO</a:t>
            </a:r>
          </a:p>
          <a:p>
            <a:pPr marL="463550" marR="0" lvl="0" indent="-342900" algn="l" defTabSz="914400" rtl="0" eaLnBrk="0" fontAlgn="base" latinLnBrk="0" hangingPunct="0">
              <a:lnSpc>
                <a:spcPct val="90000"/>
              </a:lnSpc>
              <a:spcBef>
                <a:spcPct val="20000"/>
              </a:spcBef>
              <a:spcAft>
                <a:spcPct val="0"/>
              </a:spcAft>
              <a:buClr>
                <a:srgbClr val="9CC342"/>
              </a:buClr>
              <a:buSzPct val="100000"/>
              <a:buFont typeface="Wingdings" panose="05000000000000000000" pitchFamily="2" charset="2"/>
              <a:buChar char="ü"/>
              <a:tabLst/>
              <a:defRPr/>
            </a:pPr>
            <a:r>
              <a:rPr kumimoji="0" lang="en-US" sz="2000" b="0" i="0" u="none" strike="noStrike" kern="0" cap="none" spc="0" normalizeH="0" baseline="0" noProof="0" dirty="0">
                <a:ln>
                  <a:noFill/>
                </a:ln>
                <a:solidFill>
                  <a:schemeClr val="bg2"/>
                </a:solidFill>
                <a:effectLst/>
                <a:uLnTx/>
                <a:uFillTx/>
                <a:ea typeface="+mn-ea"/>
                <a:cs typeface="+mn-cs"/>
              </a:rPr>
              <a:t>Provide information about the access review process, if applicable</a:t>
            </a:r>
          </a:p>
          <a:p>
            <a:pPr marL="463550" marR="0" lvl="0" indent="-342900" algn="l" defTabSz="914400" rtl="0" eaLnBrk="0" fontAlgn="base" latinLnBrk="0" hangingPunct="0">
              <a:lnSpc>
                <a:spcPct val="90000"/>
              </a:lnSpc>
              <a:spcBef>
                <a:spcPct val="20000"/>
              </a:spcBef>
              <a:spcAft>
                <a:spcPct val="0"/>
              </a:spcAft>
              <a:buClr>
                <a:srgbClr val="9CC342"/>
              </a:buClr>
              <a:buSzPct val="100000"/>
              <a:buFont typeface="Wingdings" panose="05000000000000000000" pitchFamily="2" charset="2"/>
              <a:buChar char="ü"/>
              <a:tabLst/>
              <a:defRPr/>
            </a:pPr>
            <a:r>
              <a:rPr kumimoji="0" lang="en-US" sz="2000" b="0" i="0" u="none" strike="noStrike" kern="0" cap="none" spc="0" normalizeH="0" baseline="0" noProof="0" dirty="0">
                <a:ln>
                  <a:noFill/>
                </a:ln>
                <a:solidFill>
                  <a:schemeClr val="bg2"/>
                </a:solidFill>
                <a:effectLst/>
                <a:uLnTx/>
                <a:uFillTx/>
                <a:ea typeface="+mn-ea"/>
                <a:cs typeface="+mn-cs"/>
              </a:rPr>
              <a:t>Provide enough information/rationale if the data will be held by your institution and not shared in a public repository</a:t>
            </a:r>
          </a:p>
          <a:p>
            <a:pPr marL="463550" marR="0" lvl="0" indent="-342900" algn="l" defTabSz="914400" rtl="0" eaLnBrk="0" fontAlgn="base" latinLnBrk="0" hangingPunct="0">
              <a:lnSpc>
                <a:spcPct val="90000"/>
              </a:lnSpc>
              <a:spcBef>
                <a:spcPct val="20000"/>
              </a:spcBef>
              <a:spcAft>
                <a:spcPct val="0"/>
              </a:spcAft>
              <a:buClr>
                <a:srgbClr val="9CC342"/>
              </a:buClr>
              <a:buSzPct val="100000"/>
              <a:buFont typeface="Wingdings" panose="05000000000000000000" pitchFamily="2" charset="2"/>
              <a:buChar char="ü"/>
              <a:tabLst/>
              <a:defRPr/>
            </a:pPr>
            <a:r>
              <a:rPr kumimoji="0" lang="en-US" sz="2000" b="0" i="0" u="none" strike="noStrike" kern="0" cap="none" spc="0" normalizeH="0" baseline="0" noProof="0" dirty="0">
                <a:ln>
                  <a:noFill/>
                </a:ln>
                <a:solidFill>
                  <a:schemeClr val="bg2"/>
                </a:solidFill>
                <a:effectLst/>
                <a:uLnTx/>
                <a:uFillTx/>
                <a:ea typeface="+mn-ea"/>
                <a:cs typeface="+mn-cs"/>
              </a:rPr>
              <a:t>Provide meaningful description of the process for requesting access if the data will be maintained, or stored in a repository, by your institution</a:t>
            </a:r>
          </a:p>
          <a:p>
            <a:pPr marL="463550" marR="0" lvl="0" indent="-342900" algn="l" defTabSz="914400" rtl="0" eaLnBrk="0" fontAlgn="base" latinLnBrk="0" hangingPunct="0">
              <a:lnSpc>
                <a:spcPct val="90000"/>
              </a:lnSpc>
              <a:spcBef>
                <a:spcPct val="20000"/>
              </a:spcBef>
              <a:spcAft>
                <a:spcPct val="0"/>
              </a:spcAft>
              <a:buClr>
                <a:srgbClr val="9CC342"/>
              </a:buClr>
              <a:buSzPct val="100000"/>
              <a:buFont typeface="Wingdings" panose="05000000000000000000" pitchFamily="2" charset="2"/>
              <a:buChar char="ü"/>
              <a:tabLst/>
              <a:defRPr/>
            </a:pPr>
            <a:endParaRPr kumimoji="0" lang="en-US" sz="2000" b="1" i="0" u="none" strike="noStrike" kern="0" cap="none" spc="0" normalizeH="0" baseline="0" noProof="0" dirty="0">
              <a:ln>
                <a:noFill/>
              </a:ln>
              <a:solidFill>
                <a:schemeClr val="bg2"/>
              </a:solidFill>
              <a:effectLst/>
              <a:uLnTx/>
              <a:uFillTx/>
              <a:ea typeface="+mn-ea"/>
              <a:cs typeface="+mn-cs"/>
            </a:endParaRPr>
          </a:p>
          <a:p>
            <a:pPr marL="114300" indent="0">
              <a:buNone/>
            </a:pPr>
            <a:r>
              <a:rPr lang="en-US" sz="2000" b="1" dirty="0">
                <a:solidFill>
                  <a:schemeClr val="bg2"/>
                </a:solidFill>
              </a:rPr>
              <a:t>AVOID</a:t>
            </a:r>
          </a:p>
          <a:p>
            <a:pPr marL="342900" marR="0" lvl="0" indent="-228600" algn="l" defTabSz="914400" rtl="0" eaLnBrk="0" fontAlgn="base" latinLnBrk="0" hangingPunct="0">
              <a:lnSpc>
                <a:spcPct val="100000"/>
              </a:lnSpc>
              <a:spcBef>
                <a:spcPct val="20000"/>
              </a:spcBef>
              <a:spcAft>
                <a:spcPct val="0"/>
              </a:spcAft>
              <a:buClr>
                <a:srgbClr val="FF0000"/>
              </a:buClr>
              <a:buSzPct val="100000"/>
              <a:buFont typeface="Arial" panose="020B0604020202020204" pitchFamily="34" charset="0"/>
              <a:buChar char="X"/>
              <a:tabLst/>
              <a:defRPr/>
            </a:pPr>
            <a:r>
              <a:rPr kumimoji="0" lang="en-US" sz="2000" b="0" i="0" u="none" strike="noStrike" kern="0" cap="none" spc="0" normalizeH="0" baseline="0" noProof="0" dirty="0">
                <a:ln>
                  <a:noFill/>
                </a:ln>
                <a:solidFill>
                  <a:schemeClr val="bg2"/>
                </a:solidFill>
                <a:effectLst/>
                <a:uLnTx/>
                <a:uFillTx/>
                <a:ea typeface="+mn-ea"/>
                <a:cs typeface="+mn-cs"/>
              </a:rPr>
              <a:t> Being vague, general or generic (e.g., </a:t>
            </a:r>
            <a:r>
              <a:rPr kumimoji="0" lang="en-US" sz="2000" b="1" i="1" u="none" strike="noStrike" kern="0" cap="none" spc="0" normalizeH="0" baseline="0" noProof="0" dirty="0">
                <a:ln>
                  <a:noFill/>
                </a:ln>
                <a:solidFill>
                  <a:schemeClr val="bg2"/>
                </a:solidFill>
                <a:effectLst/>
                <a:uLnTx/>
                <a:uFillTx/>
                <a:ea typeface="+mn-ea"/>
                <a:cs typeface="+mn-cs"/>
              </a:rPr>
              <a:t>the above repositories may require registration and provision of basic information about the requestor in order to be able to track types of users and affiliated institutions requesting and using data</a:t>
            </a:r>
            <a:r>
              <a:rPr kumimoji="0" lang="en-US" sz="2000" b="0" i="0" u="none" strike="noStrike" kern="0" cap="none" spc="0" normalizeH="0" baseline="0" noProof="0" dirty="0">
                <a:ln>
                  <a:noFill/>
                </a:ln>
                <a:solidFill>
                  <a:schemeClr val="bg2"/>
                </a:solidFill>
                <a:effectLst/>
                <a:uLnTx/>
                <a:uFillTx/>
                <a:ea typeface="+mn-ea"/>
                <a:cs typeface="+mn-cs"/>
              </a:rPr>
              <a:t>)</a:t>
            </a:r>
          </a:p>
          <a:p>
            <a:pPr marL="342900" marR="0" lvl="0" indent="-228600" algn="l" defTabSz="914400" rtl="0" eaLnBrk="0" fontAlgn="base" latinLnBrk="0" hangingPunct="0">
              <a:lnSpc>
                <a:spcPct val="100000"/>
              </a:lnSpc>
              <a:spcBef>
                <a:spcPct val="20000"/>
              </a:spcBef>
              <a:spcAft>
                <a:spcPct val="0"/>
              </a:spcAft>
              <a:buClr>
                <a:srgbClr val="FF0000"/>
              </a:buClr>
              <a:buSzPct val="100000"/>
              <a:buFont typeface="Arial" panose="020B0604020202020204" pitchFamily="34" charset="0"/>
              <a:buChar char="X"/>
              <a:tabLst/>
              <a:defRPr/>
            </a:pPr>
            <a:r>
              <a:rPr kumimoji="0" lang="en-US" sz="2000" b="0" i="0" u="none" strike="noStrike" kern="0" cap="none" spc="0" normalizeH="0" baseline="0" noProof="0" dirty="0">
                <a:ln>
                  <a:noFill/>
                </a:ln>
                <a:solidFill>
                  <a:schemeClr val="bg2"/>
                </a:solidFill>
                <a:effectLst/>
                <a:uLnTx/>
                <a:uFillTx/>
                <a:ea typeface="+mn-ea"/>
                <a:cs typeface="+mn-cs"/>
              </a:rPr>
              <a:t>Including information that doesn’t speak specifically to  repository (or other mode of access) identified under your specific plan</a:t>
            </a:r>
          </a:p>
        </p:txBody>
      </p:sp>
      <p:sp>
        <p:nvSpPr>
          <p:cNvPr id="4" name="Slide Number Placeholder 3">
            <a:extLst>
              <a:ext uri="{FF2B5EF4-FFF2-40B4-BE49-F238E27FC236}">
                <a16:creationId xmlns:a16="http://schemas.microsoft.com/office/drawing/2014/main" id="{A5E58301-4682-EE46-D722-5F57D4F9829F}"/>
              </a:ext>
            </a:extLst>
          </p:cNvPr>
          <p:cNvSpPr>
            <a:spLocks noGrp="1"/>
          </p:cNvSpPr>
          <p:nvPr>
            <p:ph type="sldNum" sz="quarter" idx="10"/>
          </p:nvPr>
        </p:nvSpPr>
        <p:spPr bwMode="auto">
          <a:xfrm>
            <a:off x="3505200" y="6261100"/>
            <a:ext cx="2133600" cy="419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1" kern="1200">
                <a:solidFill>
                  <a:schemeClr val="tx1"/>
                </a:solidFill>
                <a:latin typeface="+mj-lt"/>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defRPr/>
            </a:pPr>
            <a:fld id="{2C8136F0-2D12-4C17-A538-9804D837164B}" type="slidenum">
              <a:rPr lang="en-US" smtClean="0"/>
              <a:pPr>
                <a:defRPr/>
              </a:pPr>
              <a:t>23</a:t>
            </a:fld>
            <a:endParaRPr lang="en-US"/>
          </a:p>
        </p:txBody>
      </p:sp>
      <p:sp>
        <p:nvSpPr>
          <p:cNvPr id="5" name="Line 30">
            <a:extLst>
              <a:ext uri="{FF2B5EF4-FFF2-40B4-BE49-F238E27FC236}">
                <a16:creationId xmlns:a16="http://schemas.microsoft.com/office/drawing/2014/main" id="{7C80F01B-C4A0-2D74-5605-71A8E0AF9F4D}"/>
              </a:ext>
            </a:extLst>
          </p:cNvPr>
          <p:cNvSpPr>
            <a:spLocks noChangeShapeType="1"/>
          </p:cNvSpPr>
          <p:nvPr/>
        </p:nvSpPr>
        <p:spPr bwMode="auto">
          <a:xfrm flipH="1">
            <a:off x="381000" y="1047865"/>
            <a:ext cx="8382000" cy="0"/>
          </a:xfrm>
          <a:prstGeom prst="line">
            <a:avLst/>
          </a:prstGeom>
          <a:noFill/>
          <a:ln w="50800">
            <a:solidFill>
              <a:srgbClr val="00CC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Rectangle 5">
            <a:extLst>
              <a:ext uri="{FF2B5EF4-FFF2-40B4-BE49-F238E27FC236}">
                <a16:creationId xmlns:a16="http://schemas.microsoft.com/office/drawing/2014/main" id="{5B7A276A-2AF7-DDE2-88F8-959512F53D36}"/>
              </a:ext>
            </a:extLst>
          </p:cNvPr>
          <p:cNvSpPr/>
          <p:nvPr/>
        </p:nvSpPr>
        <p:spPr bwMode="auto">
          <a:xfrm>
            <a:off x="0" y="6553200"/>
            <a:ext cx="9144000" cy="304800"/>
          </a:xfrm>
          <a:prstGeom prst="rect">
            <a:avLst/>
          </a:prstGeom>
          <a:solidFill>
            <a:srgbClr val="01017D"/>
          </a:solidFill>
          <a:ln w="12700" cap="flat" cmpd="sng" algn="ctr">
            <a:solidFill>
              <a:srgbClr val="01017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Arial" pitchFamily="-108" charset="0"/>
            </a:endParaRPr>
          </a:p>
        </p:txBody>
      </p:sp>
    </p:spTree>
    <p:extLst>
      <p:ext uri="{BB962C8B-B14F-4D97-AF65-F5344CB8AC3E}">
        <p14:creationId xmlns:p14="http://schemas.microsoft.com/office/powerpoint/2010/main" val="348211965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31B1F-39B7-E93B-99EA-DFC47EF000A3}"/>
              </a:ext>
            </a:extLst>
          </p:cNvPr>
          <p:cNvSpPr>
            <a:spLocks noGrp="1"/>
          </p:cNvSpPr>
          <p:nvPr>
            <p:ph type="title"/>
          </p:nvPr>
        </p:nvSpPr>
        <p:spPr>
          <a:xfrm>
            <a:off x="304800" y="133004"/>
            <a:ext cx="8610600" cy="1143000"/>
          </a:xfrm>
        </p:spPr>
        <p:txBody>
          <a:bodyPr/>
          <a:lstStyle/>
          <a:p>
            <a:r>
              <a:rPr lang="en-US" sz="3600" dirty="0"/>
              <a:t>Tips for Element 5C</a:t>
            </a:r>
            <a:br>
              <a:rPr lang="en-US" dirty="0"/>
            </a:br>
            <a:r>
              <a:rPr lang="en-US" sz="1800" dirty="0"/>
              <a:t>(Protections for privacy, rights, and confidentiality of human research participants)</a:t>
            </a:r>
            <a:endParaRPr lang="en-US" dirty="0"/>
          </a:p>
        </p:txBody>
      </p:sp>
      <p:sp>
        <p:nvSpPr>
          <p:cNvPr id="3" name="Content Placeholder 2">
            <a:extLst>
              <a:ext uri="{FF2B5EF4-FFF2-40B4-BE49-F238E27FC236}">
                <a16:creationId xmlns:a16="http://schemas.microsoft.com/office/drawing/2014/main" id="{E4663776-547F-689C-6F06-63FA32FB1B78}"/>
              </a:ext>
            </a:extLst>
          </p:cNvPr>
          <p:cNvSpPr>
            <a:spLocks noGrp="1"/>
          </p:cNvSpPr>
          <p:nvPr>
            <p:ph idx="1"/>
          </p:nvPr>
        </p:nvSpPr>
        <p:spPr>
          <a:xfrm>
            <a:off x="246611" y="1252450"/>
            <a:ext cx="8686800" cy="4691149"/>
          </a:xfrm>
        </p:spPr>
        <p:txBody>
          <a:bodyPr/>
          <a:lstStyle/>
          <a:p>
            <a:pPr marL="114300" indent="0">
              <a:buNone/>
            </a:pPr>
            <a:r>
              <a:rPr lang="en-US" sz="2000" b="1" dirty="0">
                <a:solidFill>
                  <a:schemeClr val="bg2"/>
                </a:solidFill>
              </a:rPr>
              <a:t>DO</a:t>
            </a:r>
          </a:p>
          <a:p>
            <a:pPr marL="463550" marR="0" lvl="0" indent="-342900" algn="l" defTabSz="914400" rtl="0" eaLnBrk="0" fontAlgn="base" latinLnBrk="0" hangingPunct="0">
              <a:lnSpc>
                <a:spcPct val="90000"/>
              </a:lnSpc>
              <a:spcBef>
                <a:spcPct val="20000"/>
              </a:spcBef>
              <a:spcAft>
                <a:spcPct val="0"/>
              </a:spcAft>
              <a:buClr>
                <a:srgbClr val="9CC342"/>
              </a:buClr>
              <a:buSzPct val="100000"/>
              <a:buFont typeface="Wingdings" panose="05000000000000000000" pitchFamily="2" charset="2"/>
              <a:buChar char="ü"/>
              <a:tabLst/>
              <a:defRPr/>
            </a:pPr>
            <a:r>
              <a:rPr kumimoji="0" lang="en-US" sz="2000" b="0" i="0" u="none" strike="noStrike" kern="0" cap="none" spc="0" normalizeH="0" baseline="0" noProof="0" dirty="0">
                <a:ln>
                  <a:noFill/>
                </a:ln>
                <a:solidFill>
                  <a:schemeClr val="bg2"/>
                </a:solidFill>
                <a:effectLst/>
                <a:uLnTx/>
                <a:uFillTx/>
                <a:ea typeface="+mn-ea"/>
                <a:cs typeface="+mn-cs"/>
              </a:rPr>
              <a:t>Provide specific information on how human subjects data will be protected under the study (e.g. de-identification)</a:t>
            </a:r>
          </a:p>
          <a:p>
            <a:pPr marL="463550" marR="0" lvl="0" indent="-342900" algn="l" defTabSz="914400" rtl="0" eaLnBrk="0" fontAlgn="base" latinLnBrk="0" hangingPunct="0">
              <a:lnSpc>
                <a:spcPct val="90000"/>
              </a:lnSpc>
              <a:spcBef>
                <a:spcPct val="20000"/>
              </a:spcBef>
              <a:spcAft>
                <a:spcPct val="0"/>
              </a:spcAft>
              <a:buClr>
                <a:srgbClr val="9CC342"/>
              </a:buClr>
              <a:buSzPct val="100000"/>
              <a:buFont typeface="Wingdings" panose="05000000000000000000" pitchFamily="2" charset="2"/>
              <a:buChar char="ü"/>
              <a:tabLst/>
              <a:defRPr/>
            </a:pPr>
            <a:r>
              <a:rPr kumimoji="0" lang="en-US" sz="2000" b="0" i="0" u="none" strike="noStrike" kern="0" cap="none" spc="0" normalizeH="0" baseline="0" noProof="0" dirty="0">
                <a:ln>
                  <a:noFill/>
                </a:ln>
                <a:solidFill>
                  <a:schemeClr val="bg2"/>
                </a:solidFill>
                <a:effectLst/>
                <a:uLnTx/>
                <a:uFillTx/>
                <a:ea typeface="+mn-ea"/>
                <a:cs typeface="+mn-cs"/>
              </a:rPr>
              <a:t>Discuss Certificates of Confidentiality (if applicable)</a:t>
            </a:r>
          </a:p>
          <a:p>
            <a:pPr marL="120650" marR="0" lvl="0" indent="0" algn="l" defTabSz="914400" rtl="0" eaLnBrk="0" fontAlgn="base" latinLnBrk="0" hangingPunct="0">
              <a:lnSpc>
                <a:spcPct val="90000"/>
              </a:lnSpc>
              <a:spcBef>
                <a:spcPct val="20000"/>
              </a:spcBef>
              <a:spcAft>
                <a:spcPct val="0"/>
              </a:spcAft>
              <a:buClr>
                <a:srgbClr val="9CC342"/>
              </a:buClr>
              <a:buSzPct val="100000"/>
              <a:buNone/>
              <a:tabLst/>
              <a:defRPr/>
            </a:pPr>
            <a:endParaRPr kumimoji="0" lang="en-US" sz="2000" b="1" i="0" u="none" strike="noStrike" kern="0" cap="none" spc="0" normalizeH="0" baseline="0" noProof="0" dirty="0">
              <a:ln>
                <a:noFill/>
              </a:ln>
              <a:solidFill>
                <a:schemeClr val="bg2"/>
              </a:solidFill>
              <a:effectLst/>
              <a:uLnTx/>
              <a:uFillTx/>
              <a:ea typeface="+mn-ea"/>
              <a:cs typeface="+mn-cs"/>
            </a:endParaRPr>
          </a:p>
          <a:p>
            <a:pPr marL="114300" indent="0">
              <a:buNone/>
            </a:pPr>
            <a:r>
              <a:rPr lang="en-US" sz="2000" b="1" dirty="0">
                <a:solidFill>
                  <a:schemeClr val="bg2"/>
                </a:solidFill>
              </a:rPr>
              <a:t>AVOID</a:t>
            </a:r>
          </a:p>
          <a:p>
            <a:pPr marL="342900" marR="0" lvl="0" indent="-228600" algn="l" defTabSz="914400" rtl="0" eaLnBrk="0" fontAlgn="base" latinLnBrk="0" hangingPunct="0">
              <a:lnSpc>
                <a:spcPct val="100000"/>
              </a:lnSpc>
              <a:spcBef>
                <a:spcPct val="20000"/>
              </a:spcBef>
              <a:spcAft>
                <a:spcPct val="0"/>
              </a:spcAft>
              <a:buClr>
                <a:srgbClr val="FF0000"/>
              </a:buClr>
              <a:buSzPct val="100000"/>
              <a:buFont typeface="Arial" panose="020B0604020202020204" pitchFamily="34" charset="0"/>
              <a:buChar char="X"/>
              <a:tabLst/>
              <a:defRPr/>
            </a:pPr>
            <a:r>
              <a:rPr kumimoji="0" lang="en-US" sz="2000" b="0" i="0" u="none" strike="noStrike" kern="0" cap="none" spc="0" normalizeH="0" baseline="0" noProof="0" dirty="0">
                <a:ln>
                  <a:noFill/>
                </a:ln>
                <a:solidFill>
                  <a:schemeClr val="bg2"/>
                </a:solidFill>
                <a:effectLst/>
                <a:uLnTx/>
                <a:uFillTx/>
                <a:ea typeface="+mn-ea"/>
                <a:cs typeface="+mn-cs"/>
              </a:rPr>
              <a:t>Being vague, general or generic</a:t>
            </a:r>
          </a:p>
          <a:p>
            <a:pPr marL="342900" marR="0" lvl="0" indent="-228600" algn="l" defTabSz="914400" rtl="0" eaLnBrk="0" fontAlgn="base" latinLnBrk="0" hangingPunct="0">
              <a:lnSpc>
                <a:spcPct val="100000"/>
              </a:lnSpc>
              <a:spcBef>
                <a:spcPct val="20000"/>
              </a:spcBef>
              <a:spcAft>
                <a:spcPct val="0"/>
              </a:spcAft>
              <a:buClr>
                <a:srgbClr val="FF0000"/>
              </a:buClr>
              <a:buSzPct val="100000"/>
              <a:buFont typeface="Arial" panose="020B0604020202020204" pitchFamily="34" charset="0"/>
              <a:buChar char="X"/>
              <a:tabLst/>
              <a:defRPr/>
            </a:pPr>
            <a:r>
              <a:rPr kumimoji="0" lang="en-US" sz="2000" b="0" i="0" u="none" strike="noStrike" kern="0" cap="none" spc="0" normalizeH="0" baseline="0" noProof="0" dirty="0">
                <a:ln>
                  <a:noFill/>
                </a:ln>
                <a:solidFill>
                  <a:schemeClr val="bg2"/>
                </a:solidFill>
                <a:effectLst/>
                <a:uLnTx/>
                <a:uFillTx/>
                <a:ea typeface="+mn-ea"/>
                <a:cs typeface="+mn-cs"/>
              </a:rPr>
              <a:t>Including information about repository capabilities </a:t>
            </a:r>
            <a:r>
              <a:rPr lang="en-US" sz="2000" dirty="0">
                <a:solidFill>
                  <a:schemeClr val="bg2"/>
                </a:solidFill>
              </a:rPr>
              <a:t>that aren’t </a:t>
            </a:r>
            <a:r>
              <a:rPr kumimoji="0" lang="en-US" sz="2000" b="0" i="0" u="none" strike="noStrike" kern="0" cap="none" spc="0" normalizeH="0" baseline="0" noProof="0" dirty="0">
                <a:ln>
                  <a:noFill/>
                </a:ln>
                <a:solidFill>
                  <a:schemeClr val="bg2"/>
                </a:solidFill>
                <a:effectLst/>
                <a:uLnTx/>
                <a:uFillTx/>
                <a:ea typeface="+mn-ea"/>
                <a:cs typeface="+mn-cs"/>
              </a:rPr>
              <a:t>verified</a:t>
            </a:r>
          </a:p>
          <a:p>
            <a:pPr marL="342900" marR="0" lvl="0" indent="-228600" algn="l" defTabSz="914400" rtl="0" eaLnBrk="0" fontAlgn="base" latinLnBrk="0" hangingPunct="0">
              <a:lnSpc>
                <a:spcPct val="100000"/>
              </a:lnSpc>
              <a:spcBef>
                <a:spcPct val="20000"/>
              </a:spcBef>
              <a:spcAft>
                <a:spcPct val="0"/>
              </a:spcAft>
              <a:buClr>
                <a:srgbClr val="FF0000"/>
              </a:buClr>
              <a:buSzPct val="100000"/>
              <a:buFont typeface="Arial" panose="020B0604020202020204" pitchFamily="34" charset="0"/>
              <a:buChar char="X"/>
              <a:tabLst/>
              <a:defRPr/>
            </a:pPr>
            <a:r>
              <a:rPr kumimoji="0" lang="en-US" sz="2000" b="0" i="0" u="none" strike="noStrike" kern="0" cap="none" spc="0" normalizeH="0" baseline="0" noProof="0" dirty="0">
                <a:ln>
                  <a:noFill/>
                </a:ln>
                <a:solidFill>
                  <a:schemeClr val="bg2"/>
                </a:solidFill>
                <a:effectLst/>
                <a:uLnTx/>
                <a:uFillTx/>
                <a:ea typeface="+mn-ea"/>
                <a:cs typeface="+mn-cs"/>
              </a:rPr>
              <a:t>Making blanket statements regarding your institution’s ability to share member data (</a:t>
            </a:r>
            <a:r>
              <a:rPr kumimoji="0" lang="en-US" sz="2000" b="1" i="1" u="none" strike="noStrike" kern="0" cap="none" spc="0" normalizeH="0" baseline="0" noProof="0" dirty="0">
                <a:ln>
                  <a:noFill/>
                </a:ln>
                <a:solidFill>
                  <a:schemeClr val="bg2"/>
                </a:solidFill>
                <a:effectLst/>
                <a:uLnTx/>
                <a:uFillTx/>
                <a:ea typeface="+mn-ea"/>
                <a:cs typeface="+mn-cs"/>
              </a:rPr>
              <a:t>e.g. All members are notified upon enrollment that their data from electronic health records and related databases may be used for research purposes</a:t>
            </a:r>
            <a:r>
              <a:rPr kumimoji="0" lang="en-US" sz="2000" b="0" i="0" u="none" strike="noStrike" kern="0" cap="none" spc="0" normalizeH="0" baseline="0" noProof="0" dirty="0">
                <a:ln>
                  <a:noFill/>
                </a:ln>
                <a:solidFill>
                  <a:schemeClr val="bg2"/>
                </a:solidFill>
                <a:effectLst/>
                <a:uLnTx/>
                <a:uFillTx/>
                <a:ea typeface="+mn-ea"/>
                <a:cs typeface="+mn-cs"/>
              </a:rPr>
              <a:t>.)</a:t>
            </a:r>
          </a:p>
        </p:txBody>
      </p:sp>
      <p:sp>
        <p:nvSpPr>
          <p:cNvPr id="4" name="Slide Number Placeholder 3">
            <a:extLst>
              <a:ext uri="{FF2B5EF4-FFF2-40B4-BE49-F238E27FC236}">
                <a16:creationId xmlns:a16="http://schemas.microsoft.com/office/drawing/2014/main" id="{A5E58301-4682-EE46-D722-5F57D4F9829F}"/>
              </a:ext>
            </a:extLst>
          </p:cNvPr>
          <p:cNvSpPr>
            <a:spLocks noGrp="1"/>
          </p:cNvSpPr>
          <p:nvPr>
            <p:ph type="sldNum" sz="quarter" idx="10"/>
          </p:nvPr>
        </p:nvSpPr>
        <p:spPr bwMode="auto">
          <a:xfrm>
            <a:off x="3505200" y="6261100"/>
            <a:ext cx="2133600" cy="419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1" kern="1200">
                <a:solidFill>
                  <a:schemeClr val="tx1"/>
                </a:solidFill>
                <a:latin typeface="+mj-lt"/>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defRPr/>
            </a:pPr>
            <a:fld id="{2C8136F0-2D12-4C17-A538-9804D837164B}" type="slidenum">
              <a:rPr lang="en-US" smtClean="0"/>
              <a:pPr>
                <a:defRPr/>
              </a:pPr>
              <a:t>24</a:t>
            </a:fld>
            <a:endParaRPr lang="en-US"/>
          </a:p>
        </p:txBody>
      </p:sp>
      <p:sp>
        <p:nvSpPr>
          <p:cNvPr id="5" name="Line 30">
            <a:extLst>
              <a:ext uri="{FF2B5EF4-FFF2-40B4-BE49-F238E27FC236}">
                <a16:creationId xmlns:a16="http://schemas.microsoft.com/office/drawing/2014/main" id="{4102253B-5DCD-0C21-D2B9-D1F4A9008A9E}"/>
              </a:ext>
            </a:extLst>
          </p:cNvPr>
          <p:cNvSpPr>
            <a:spLocks noChangeShapeType="1"/>
          </p:cNvSpPr>
          <p:nvPr/>
        </p:nvSpPr>
        <p:spPr bwMode="auto">
          <a:xfrm flipH="1">
            <a:off x="381000" y="1252451"/>
            <a:ext cx="8382000" cy="0"/>
          </a:xfrm>
          <a:prstGeom prst="line">
            <a:avLst/>
          </a:prstGeom>
          <a:noFill/>
          <a:ln w="50800">
            <a:solidFill>
              <a:srgbClr val="00CC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Rectangle 5">
            <a:extLst>
              <a:ext uri="{FF2B5EF4-FFF2-40B4-BE49-F238E27FC236}">
                <a16:creationId xmlns:a16="http://schemas.microsoft.com/office/drawing/2014/main" id="{A25A2F68-2F19-0B07-A2E4-C1F4EC5CFCA6}"/>
              </a:ext>
            </a:extLst>
          </p:cNvPr>
          <p:cNvSpPr/>
          <p:nvPr/>
        </p:nvSpPr>
        <p:spPr bwMode="auto">
          <a:xfrm>
            <a:off x="0" y="6553200"/>
            <a:ext cx="9144000" cy="304800"/>
          </a:xfrm>
          <a:prstGeom prst="rect">
            <a:avLst/>
          </a:prstGeom>
          <a:solidFill>
            <a:srgbClr val="01017D"/>
          </a:solidFill>
          <a:ln w="12700" cap="flat" cmpd="sng" algn="ctr">
            <a:solidFill>
              <a:srgbClr val="01017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Arial" pitchFamily="-108" charset="0"/>
            </a:endParaRPr>
          </a:p>
        </p:txBody>
      </p:sp>
    </p:spTree>
    <p:extLst>
      <p:ext uri="{BB962C8B-B14F-4D97-AF65-F5344CB8AC3E}">
        <p14:creationId xmlns:p14="http://schemas.microsoft.com/office/powerpoint/2010/main" val="14214230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31B1F-39B7-E93B-99EA-DFC47EF000A3}"/>
              </a:ext>
            </a:extLst>
          </p:cNvPr>
          <p:cNvSpPr>
            <a:spLocks noGrp="1"/>
          </p:cNvSpPr>
          <p:nvPr>
            <p:ph type="title"/>
          </p:nvPr>
        </p:nvSpPr>
        <p:spPr>
          <a:xfrm>
            <a:off x="914400" y="0"/>
            <a:ext cx="7162800" cy="1143000"/>
          </a:xfrm>
        </p:spPr>
        <p:txBody>
          <a:bodyPr/>
          <a:lstStyle/>
          <a:p>
            <a:r>
              <a:rPr lang="en-US" sz="3600" dirty="0"/>
              <a:t>Tips for Element 6</a:t>
            </a:r>
            <a:br>
              <a:rPr lang="en-US" sz="3600" dirty="0"/>
            </a:br>
            <a:r>
              <a:rPr lang="en-US" sz="1800" dirty="0"/>
              <a:t>(Oversight of Data Management and Sharing)</a:t>
            </a:r>
          </a:p>
        </p:txBody>
      </p:sp>
      <p:sp>
        <p:nvSpPr>
          <p:cNvPr id="3" name="Content Placeholder 2">
            <a:extLst>
              <a:ext uri="{FF2B5EF4-FFF2-40B4-BE49-F238E27FC236}">
                <a16:creationId xmlns:a16="http://schemas.microsoft.com/office/drawing/2014/main" id="{E4663776-547F-689C-6F06-63FA32FB1B78}"/>
              </a:ext>
            </a:extLst>
          </p:cNvPr>
          <p:cNvSpPr>
            <a:spLocks noGrp="1"/>
          </p:cNvSpPr>
          <p:nvPr>
            <p:ph idx="1"/>
          </p:nvPr>
        </p:nvSpPr>
        <p:spPr>
          <a:xfrm>
            <a:off x="304800" y="1174235"/>
            <a:ext cx="8686800" cy="5346577"/>
          </a:xfrm>
        </p:spPr>
        <p:txBody>
          <a:bodyPr/>
          <a:lstStyle/>
          <a:p>
            <a:pPr marL="114300" indent="0">
              <a:buNone/>
            </a:pPr>
            <a:r>
              <a:rPr lang="en-US" sz="2200" b="1" dirty="0">
                <a:solidFill>
                  <a:schemeClr val="bg2"/>
                </a:solidFill>
              </a:rPr>
              <a:t>DO</a:t>
            </a:r>
          </a:p>
          <a:p>
            <a:pPr marL="463550" marR="0" lvl="0" indent="-342900" algn="l" defTabSz="914400" rtl="0" eaLnBrk="0" fontAlgn="base" latinLnBrk="0" hangingPunct="0">
              <a:lnSpc>
                <a:spcPct val="90000"/>
              </a:lnSpc>
              <a:spcBef>
                <a:spcPct val="20000"/>
              </a:spcBef>
              <a:spcAft>
                <a:spcPct val="0"/>
              </a:spcAft>
              <a:buClr>
                <a:srgbClr val="9CC342"/>
              </a:buClr>
              <a:buSzPct val="100000"/>
              <a:buFont typeface="Wingdings" panose="05000000000000000000" pitchFamily="2" charset="2"/>
              <a:buChar char="ü"/>
              <a:tabLst/>
              <a:defRPr/>
            </a:pPr>
            <a:r>
              <a:rPr kumimoji="0" lang="en-US" sz="2200" b="0" i="0" u="none" strike="noStrike" kern="0" cap="none" spc="0" normalizeH="0" baseline="0" noProof="0" dirty="0">
                <a:ln>
                  <a:noFill/>
                </a:ln>
                <a:solidFill>
                  <a:schemeClr val="bg2"/>
                </a:solidFill>
                <a:effectLst/>
                <a:uLnTx/>
                <a:uFillTx/>
                <a:ea typeface="+mn-ea"/>
                <a:cs typeface="+mn-cs"/>
              </a:rPr>
              <a:t>Provide specific information on who is responsible, the monitoring schedule and how compliance will be verified </a:t>
            </a:r>
          </a:p>
          <a:p>
            <a:pPr marL="463550" marR="0" lvl="0" indent="-342900" algn="l" defTabSz="914400" rtl="0" eaLnBrk="0" fontAlgn="base" latinLnBrk="0" hangingPunct="0">
              <a:lnSpc>
                <a:spcPct val="90000"/>
              </a:lnSpc>
              <a:spcBef>
                <a:spcPct val="20000"/>
              </a:spcBef>
              <a:spcAft>
                <a:spcPct val="0"/>
              </a:spcAft>
              <a:buClr>
                <a:srgbClr val="9CC342"/>
              </a:buClr>
              <a:buSzPct val="100000"/>
              <a:buFont typeface="Wingdings" panose="05000000000000000000" pitchFamily="2" charset="2"/>
              <a:buChar char="ü"/>
              <a:tabLst/>
              <a:defRPr/>
            </a:pPr>
            <a:r>
              <a:rPr kumimoji="0" lang="en-US" sz="2200" b="0" i="0" u="none" strike="noStrike" kern="0" cap="none" spc="0" normalizeH="0" baseline="0" noProof="0" dirty="0">
                <a:ln>
                  <a:noFill/>
                </a:ln>
                <a:solidFill>
                  <a:schemeClr val="bg2"/>
                </a:solidFill>
                <a:effectLst/>
                <a:uLnTx/>
                <a:uFillTx/>
                <a:ea typeface="+mn-ea"/>
                <a:cs typeface="+mn-cs"/>
              </a:rPr>
              <a:t>Include an external monitor as part of the plan (e.g. Research Compliance Program) </a:t>
            </a:r>
          </a:p>
          <a:p>
            <a:pPr marL="120650" marR="0" lvl="0" indent="0" algn="l" defTabSz="914400" rtl="0" eaLnBrk="0" fontAlgn="base" latinLnBrk="0" hangingPunct="0">
              <a:lnSpc>
                <a:spcPct val="90000"/>
              </a:lnSpc>
              <a:spcBef>
                <a:spcPct val="20000"/>
              </a:spcBef>
              <a:spcAft>
                <a:spcPct val="0"/>
              </a:spcAft>
              <a:buClr>
                <a:srgbClr val="9CC342"/>
              </a:buClr>
              <a:buSzPct val="100000"/>
              <a:buNone/>
              <a:tabLst/>
              <a:defRPr/>
            </a:pPr>
            <a:endParaRPr kumimoji="0" lang="en-US" sz="2200" b="1" i="0" u="none" strike="noStrike" kern="0" cap="none" spc="0" normalizeH="0" baseline="0" noProof="0" dirty="0">
              <a:ln>
                <a:noFill/>
              </a:ln>
              <a:solidFill>
                <a:schemeClr val="bg2"/>
              </a:solidFill>
              <a:effectLst/>
              <a:uLnTx/>
              <a:uFillTx/>
              <a:ea typeface="+mn-ea"/>
              <a:cs typeface="+mn-cs"/>
            </a:endParaRPr>
          </a:p>
          <a:p>
            <a:pPr marL="114300" indent="0">
              <a:buNone/>
            </a:pPr>
            <a:r>
              <a:rPr lang="en-US" sz="2200" b="1" dirty="0">
                <a:solidFill>
                  <a:schemeClr val="bg2"/>
                </a:solidFill>
              </a:rPr>
              <a:t>AVOID</a:t>
            </a:r>
          </a:p>
          <a:p>
            <a:pPr marL="342900" marR="0" lvl="0" indent="-228600" algn="l" defTabSz="914400" rtl="0" eaLnBrk="0" fontAlgn="base" latinLnBrk="0" hangingPunct="0">
              <a:lnSpc>
                <a:spcPct val="100000"/>
              </a:lnSpc>
              <a:spcBef>
                <a:spcPct val="20000"/>
              </a:spcBef>
              <a:spcAft>
                <a:spcPct val="0"/>
              </a:spcAft>
              <a:buClr>
                <a:srgbClr val="FF0000"/>
              </a:buClr>
              <a:buSzPct val="100000"/>
              <a:buFont typeface="Arial" panose="020B0604020202020204" pitchFamily="34" charset="0"/>
              <a:buChar char="X"/>
              <a:tabLst/>
              <a:defRPr/>
            </a:pPr>
            <a:r>
              <a:rPr kumimoji="0" lang="en-US" sz="2200" b="0" i="0" u="none" strike="noStrike" kern="0" cap="none" spc="0" normalizeH="0" baseline="0" noProof="0" dirty="0">
                <a:ln>
                  <a:noFill/>
                </a:ln>
                <a:solidFill>
                  <a:schemeClr val="bg2"/>
                </a:solidFill>
                <a:effectLst/>
                <a:uLnTx/>
                <a:uFillTx/>
                <a:ea typeface="+mn-ea"/>
                <a:cs typeface="+mn-cs"/>
              </a:rPr>
              <a:t>Implying</a:t>
            </a:r>
            <a:r>
              <a:rPr lang="en-US" sz="2200" dirty="0">
                <a:solidFill>
                  <a:schemeClr val="bg2"/>
                </a:solidFill>
              </a:rPr>
              <a:t> </a:t>
            </a:r>
            <a:r>
              <a:rPr kumimoji="0" lang="en-US" sz="2200" b="0" i="0" u="none" strike="noStrike" kern="0" cap="none" spc="0" normalizeH="0" baseline="0" noProof="0" dirty="0">
                <a:ln>
                  <a:noFill/>
                </a:ln>
                <a:solidFill>
                  <a:schemeClr val="bg2"/>
                </a:solidFill>
                <a:effectLst/>
                <a:uLnTx/>
                <a:uFillTx/>
                <a:ea typeface="+mn-ea"/>
                <a:cs typeface="+mn-cs"/>
              </a:rPr>
              <a:t>self-monitoring by PI </a:t>
            </a:r>
          </a:p>
          <a:p>
            <a:pPr marL="114300" marR="0" lvl="0" indent="0" algn="l" defTabSz="914400" rtl="0" eaLnBrk="0" fontAlgn="base" latinLnBrk="0" hangingPunct="0">
              <a:lnSpc>
                <a:spcPct val="100000"/>
              </a:lnSpc>
              <a:spcBef>
                <a:spcPct val="20000"/>
              </a:spcBef>
              <a:spcAft>
                <a:spcPct val="0"/>
              </a:spcAft>
              <a:buClr>
                <a:srgbClr val="FF0000"/>
              </a:buClr>
              <a:buSzPct val="100000"/>
              <a:buNone/>
              <a:tabLst/>
              <a:defRPr/>
            </a:pPr>
            <a:endParaRPr kumimoji="0" lang="en-US" sz="2200" b="0" i="0" u="none" strike="noStrike" kern="0" cap="none" spc="0" normalizeH="0" baseline="0" noProof="0" dirty="0">
              <a:ln>
                <a:noFill/>
              </a:ln>
              <a:solidFill>
                <a:schemeClr val="bg2"/>
              </a:solidFill>
              <a:effectLst/>
              <a:uLnTx/>
              <a:uFillTx/>
              <a:latin typeface="Arial"/>
              <a:ea typeface="+mn-ea"/>
              <a:cs typeface="+mn-cs"/>
            </a:endParaRPr>
          </a:p>
          <a:p>
            <a:pPr marL="114300" indent="0">
              <a:buNone/>
            </a:pPr>
            <a:endParaRPr lang="en-US" dirty="0"/>
          </a:p>
        </p:txBody>
      </p:sp>
      <p:sp>
        <p:nvSpPr>
          <p:cNvPr id="4" name="Slide Number Placeholder 3">
            <a:extLst>
              <a:ext uri="{FF2B5EF4-FFF2-40B4-BE49-F238E27FC236}">
                <a16:creationId xmlns:a16="http://schemas.microsoft.com/office/drawing/2014/main" id="{A5E58301-4682-EE46-D722-5F57D4F9829F}"/>
              </a:ext>
            </a:extLst>
          </p:cNvPr>
          <p:cNvSpPr>
            <a:spLocks noGrp="1"/>
          </p:cNvSpPr>
          <p:nvPr>
            <p:ph type="sldNum" sz="quarter" idx="10"/>
          </p:nvPr>
        </p:nvSpPr>
        <p:spPr bwMode="auto">
          <a:xfrm>
            <a:off x="3505200" y="6261100"/>
            <a:ext cx="2133600" cy="419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1" kern="1200">
                <a:solidFill>
                  <a:schemeClr val="tx1"/>
                </a:solidFill>
                <a:latin typeface="+mj-lt"/>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defRPr/>
            </a:pPr>
            <a:fld id="{2C8136F0-2D12-4C17-A538-9804D837164B}" type="slidenum">
              <a:rPr lang="en-US" smtClean="0"/>
              <a:pPr>
                <a:defRPr/>
              </a:pPr>
              <a:t>25</a:t>
            </a:fld>
            <a:endParaRPr lang="en-US"/>
          </a:p>
        </p:txBody>
      </p:sp>
      <p:sp>
        <p:nvSpPr>
          <p:cNvPr id="5" name="Line 30">
            <a:extLst>
              <a:ext uri="{FF2B5EF4-FFF2-40B4-BE49-F238E27FC236}">
                <a16:creationId xmlns:a16="http://schemas.microsoft.com/office/drawing/2014/main" id="{BFDEF4D5-800E-B6FD-76B5-69853F28D894}"/>
              </a:ext>
            </a:extLst>
          </p:cNvPr>
          <p:cNvSpPr>
            <a:spLocks noChangeShapeType="1"/>
          </p:cNvSpPr>
          <p:nvPr/>
        </p:nvSpPr>
        <p:spPr bwMode="auto">
          <a:xfrm flipH="1">
            <a:off x="381000" y="1047865"/>
            <a:ext cx="8382000" cy="0"/>
          </a:xfrm>
          <a:prstGeom prst="line">
            <a:avLst/>
          </a:prstGeom>
          <a:noFill/>
          <a:ln w="50800">
            <a:solidFill>
              <a:srgbClr val="00CC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Rectangle 5">
            <a:extLst>
              <a:ext uri="{FF2B5EF4-FFF2-40B4-BE49-F238E27FC236}">
                <a16:creationId xmlns:a16="http://schemas.microsoft.com/office/drawing/2014/main" id="{C1A81F0A-A46D-6CC2-797D-AC99035278E3}"/>
              </a:ext>
            </a:extLst>
          </p:cNvPr>
          <p:cNvSpPr/>
          <p:nvPr/>
        </p:nvSpPr>
        <p:spPr bwMode="auto">
          <a:xfrm>
            <a:off x="0" y="6553200"/>
            <a:ext cx="9144000" cy="304800"/>
          </a:xfrm>
          <a:prstGeom prst="rect">
            <a:avLst/>
          </a:prstGeom>
          <a:solidFill>
            <a:srgbClr val="01017D"/>
          </a:solidFill>
          <a:ln w="12700" cap="flat" cmpd="sng" algn="ctr">
            <a:solidFill>
              <a:srgbClr val="01017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Arial" pitchFamily="-108" charset="0"/>
            </a:endParaRPr>
          </a:p>
        </p:txBody>
      </p:sp>
    </p:spTree>
    <p:extLst>
      <p:ext uri="{BB962C8B-B14F-4D97-AF65-F5344CB8AC3E}">
        <p14:creationId xmlns:p14="http://schemas.microsoft.com/office/powerpoint/2010/main" val="199413651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40A6A-1721-4FFE-B412-66A6A9C0A331}"/>
              </a:ext>
            </a:extLst>
          </p:cNvPr>
          <p:cNvSpPr>
            <a:spLocks noGrp="1"/>
          </p:cNvSpPr>
          <p:nvPr>
            <p:ph type="ctrTitle"/>
          </p:nvPr>
        </p:nvSpPr>
        <p:spPr>
          <a:xfrm>
            <a:off x="838200" y="1676400"/>
            <a:ext cx="7772400" cy="1470025"/>
          </a:xfrm>
        </p:spPr>
        <p:txBody>
          <a:bodyPr/>
          <a:lstStyle/>
          <a:p>
            <a:r>
              <a:rPr lang="en-US" b="1" dirty="0"/>
              <a:t>Practical Advice for Data Sharing</a:t>
            </a:r>
          </a:p>
        </p:txBody>
      </p:sp>
      <p:sp>
        <p:nvSpPr>
          <p:cNvPr id="3" name="Subtitle 2">
            <a:extLst>
              <a:ext uri="{FF2B5EF4-FFF2-40B4-BE49-F238E27FC236}">
                <a16:creationId xmlns:a16="http://schemas.microsoft.com/office/drawing/2014/main" id="{ED8F6C9F-662A-4BF5-A17A-755668A35238}"/>
              </a:ext>
            </a:extLst>
          </p:cNvPr>
          <p:cNvSpPr>
            <a:spLocks noGrp="1"/>
          </p:cNvSpPr>
          <p:nvPr>
            <p:ph type="subTitle" idx="1"/>
          </p:nvPr>
        </p:nvSpPr>
        <p:spPr>
          <a:xfrm>
            <a:off x="152400" y="3352800"/>
            <a:ext cx="8699089" cy="2133600"/>
          </a:xfrm>
        </p:spPr>
        <p:txBody>
          <a:bodyPr>
            <a:normAutofit/>
          </a:bodyPr>
          <a:lstStyle/>
          <a:p>
            <a:r>
              <a:rPr lang="en-US" b="1" i="1" dirty="0">
                <a:solidFill>
                  <a:schemeClr val="bg2"/>
                </a:solidFill>
              </a:rPr>
              <a:t>Trivia Round</a:t>
            </a:r>
          </a:p>
          <a:p>
            <a:endParaRPr lang="en-US" dirty="0">
              <a:solidFill>
                <a:schemeClr val="bg2"/>
              </a:solidFill>
            </a:endParaRPr>
          </a:p>
        </p:txBody>
      </p:sp>
      <p:sp>
        <p:nvSpPr>
          <p:cNvPr id="4" name="Rectangle 3">
            <a:extLst>
              <a:ext uri="{FF2B5EF4-FFF2-40B4-BE49-F238E27FC236}">
                <a16:creationId xmlns:a16="http://schemas.microsoft.com/office/drawing/2014/main" id="{94F198A0-57B3-1690-34AD-BFA90B60F00C}"/>
              </a:ext>
            </a:extLst>
          </p:cNvPr>
          <p:cNvSpPr/>
          <p:nvPr/>
        </p:nvSpPr>
        <p:spPr bwMode="auto">
          <a:xfrm>
            <a:off x="0" y="6553200"/>
            <a:ext cx="9144000" cy="304800"/>
          </a:xfrm>
          <a:prstGeom prst="rect">
            <a:avLst/>
          </a:prstGeom>
          <a:solidFill>
            <a:srgbClr val="01017D"/>
          </a:solidFill>
          <a:ln w="12700" cap="flat" cmpd="sng" algn="ctr">
            <a:solidFill>
              <a:srgbClr val="01017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Arial" pitchFamily="-108" charset="0"/>
            </a:endParaRPr>
          </a:p>
        </p:txBody>
      </p:sp>
    </p:spTree>
    <p:extLst>
      <p:ext uri="{BB962C8B-B14F-4D97-AF65-F5344CB8AC3E}">
        <p14:creationId xmlns:p14="http://schemas.microsoft.com/office/powerpoint/2010/main" val="104982539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D4F2-6D75-464D-96C6-A154B7C1ECEF}"/>
              </a:ext>
            </a:extLst>
          </p:cNvPr>
          <p:cNvSpPr>
            <a:spLocks noGrp="1"/>
          </p:cNvSpPr>
          <p:nvPr>
            <p:ph type="title"/>
          </p:nvPr>
        </p:nvSpPr>
        <p:spPr>
          <a:xfrm>
            <a:off x="392234" y="0"/>
            <a:ext cx="8382000" cy="1149531"/>
          </a:xfrm>
        </p:spPr>
        <p:txBody>
          <a:bodyPr>
            <a:normAutofit/>
          </a:bodyPr>
          <a:lstStyle/>
          <a:p>
            <a:r>
              <a:rPr lang="en-US" b="1" dirty="0"/>
              <a:t>Plan in Advance</a:t>
            </a:r>
          </a:p>
        </p:txBody>
      </p:sp>
      <p:pic>
        <p:nvPicPr>
          <p:cNvPr id="4" name="Content Placeholder 3">
            <a:extLst>
              <a:ext uri="{FF2B5EF4-FFF2-40B4-BE49-F238E27FC236}">
                <a16:creationId xmlns:a16="http://schemas.microsoft.com/office/drawing/2014/main" id="{B99721A1-B303-B10B-B6C0-07315B17579A}"/>
              </a:ext>
            </a:extLst>
          </p:cNvPr>
          <p:cNvPicPr>
            <a:picLocks noGrp="1" noChangeAspect="1"/>
          </p:cNvPicPr>
          <p:nvPr>
            <p:ph idx="1"/>
          </p:nvPr>
        </p:nvPicPr>
        <p:blipFill>
          <a:blip r:embed="rId2"/>
          <a:stretch>
            <a:fillRect/>
          </a:stretch>
        </p:blipFill>
        <p:spPr>
          <a:xfrm>
            <a:off x="392233" y="1756799"/>
            <a:ext cx="3364747" cy="4351338"/>
          </a:xfrm>
          <a:prstGeom prst="rect">
            <a:avLst/>
          </a:prstGeom>
        </p:spPr>
      </p:pic>
      <p:sp>
        <p:nvSpPr>
          <p:cNvPr id="5" name="Content Placeholder 2">
            <a:extLst>
              <a:ext uri="{FF2B5EF4-FFF2-40B4-BE49-F238E27FC236}">
                <a16:creationId xmlns:a16="http://schemas.microsoft.com/office/drawing/2014/main" id="{52C5885B-4610-19D3-5F32-42A2F6898D43}"/>
              </a:ext>
            </a:extLst>
          </p:cNvPr>
          <p:cNvSpPr txBox="1">
            <a:spLocks/>
          </p:cNvSpPr>
          <p:nvPr/>
        </p:nvSpPr>
        <p:spPr>
          <a:xfrm>
            <a:off x="3962400" y="1292686"/>
            <a:ext cx="4981574" cy="481545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b="0" dirty="0">
                <a:solidFill>
                  <a:schemeClr val="bg2"/>
                </a:solidFill>
              </a:rPr>
              <a:t>Spend some time on the Data Management and Sharing Plan</a:t>
            </a:r>
          </a:p>
          <a:p>
            <a:pPr lvl="1">
              <a:lnSpc>
                <a:spcPct val="120000"/>
              </a:lnSpc>
            </a:pPr>
            <a:r>
              <a:rPr lang="en-US" b="0" dirty="0">
                <a:solidFill>
                  <a:schemeClr val="bg2"/>
                </a:solidFill>
              </a:rPr>
              <a:t>Template at: </a:t>
            </a:r>
            <a:r>
              <a:rPr lang="en-US" b="0" dirty="0">
                <a:solidFill>
                  <a:srgbClr val="0033CC"/>
                </a:solidFill>
                <a:hlinkClick r:id="rId3">
                  <a:extLst>
                    <a:ext uri="{A12FA001-AC4F-418D-AE19-62706E023703}">
                      <ahyp:hlinkClr xmlns:ahyp="http://schemas.microsoft.com/office/drawing/2018/hyperlinkcolor" val="tx"/>
                    </a:ext>
                  </a:extLst>
                </a:hlinkClick>
              </a:rPr>
              <a:t>https://sharing.nih.gov/data-management-and-sharing-policy/planning-and-budgeting-for-data-management-and-sharing/writing-a-data-management-and-sharing-plan#after</a:t>
            </a:r>
            <a:r>
              <a:rPr lang="en-US" b="0" dirty="0">
                <a:solidFill>
                  <a:srgbClr val="0033CC"/>
                </a:solidFill>
              </a:rPr>
              <a:t>  </a:t>
            </a:r>
          </a:p>
          <a:p>
            <a:pPr marL="457200" lvl="1" indent="0">
              <a:buNone/>
            </a:pPr>
            <a:endParaRPr lang="en-US" b="0" dirty="0">
              <a:solidFill>
                <a:srgbClr val="0033CC"/>
              </a:solidFill>
            </a:endParaRPr>
          </a:p>
          <a:p>
            <a:pPr>
              <a:lnSpc>
                <a:spcPct val="120000"/>
              </a:lnSpc>
            </a:pPr>
            <a:r>
              <a:rPr lang="en-US" b="0" dirty="0">
                <a:solidFill>
                  <a:schemeClr val="bg2"/>
                </a:solidFill>
              </a:rPr>
              <a:t>Build consensus with all partners prior to grant submission</a:t>
            </a:r>
          </a:p>
          <a:p>
            <a:pPr>
              <a:lnSpc>
                <a:spcPct val="120000"/>
              </a:lnSpc>
            </a:pPr>
            <a:r>
              <a:rPr lang="en-US" b="0" dirty="0">
                <a:solidFill>
                  <a:schemeClr val="bg2"/>
                </a:solidFill>
              </a:rPr>
              <a:t>Identify possible existing data repositories</a:t>
            </a:r>
          </a:p>
        </p:txBody>
      </p:sp>
      <p:sp>
        <p:nvSpPr>
          <p:cNvPr id="3" name="Rectangle 2">
            <a:extLst>
              <a:ext uri="{FF2B5EF4-FFF2-40B4-BE49-F238E27FC236}">
                <a16:creationId xmlns:a16="http://schemas.microsoft.com/office/drawing/2014/main" id="{E58AC937-4534-0FCE-1369-8A00BD717247}"/>
              </a:ext>
            </a:extLst>
          </p:cNvPr>
          <p:cNvSpPr/>
          <p:nvPr/>
        </p:nvSpPr>
        <p:spPr bwMode="auto">
          <a:xfrm>
            <a:off x="0" y="6553200"/>
            <a:ext cx="9144000" cy="304800"/>
          </a:xfrm>
          <a:prstGeom prst="rect">
            <a:avLst/>
          </a:prstGeom>
          <a:solidFill>
            <a:srgbClr val="01017D"/>
          </a:solidFill>
          <a:ln w="12700" cap="flat" cmpd="sng" algn="ctr">
            <a:solidFill>
              <a:srgbClr val="01017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Arial" pitchFamily="-108" charset="0"/>
            </a:endParaRPr>
          </a:p>
        </p:txBody>
      </p:sp>
      <p:sp>
        <p:nvSpPr>
          <p:cNvPr id="6" name="Line 30">
            <a:extLst>
              <a:ext uri="{FF2B5EF4-FFF2-40B4-BE49-F238E27FC236}">
                <a16:creationId xmlns:a16="http://schemas.microsoft.com/office/drawing/2014/main" id="{F9DF79C3-743C-2D1F-E8E6-7A38996C894D}"/>
              </a:ext>
            </a:extLst>
          </p:cNvPr>
          <p:cNvSpPr>
            <a:spLocks noChangeShapeType="1"/>
          </p:cNvSpPr>
          <p:nvPr/>
        </p:nvSpPr>
        <p:spPr bwMode="auto">
          <a:xfrm flipH="1">
            <a:off x="392233" y="990600"/>
            <a:ext cx="8382000" cy="0"/>
          </a:xfrm>
          <a:prstGeom prst="line">
            <a:avLst/>
          </a:prstGeom>
          <a:noFill/>
          <a:ln w="50800">
            <a:solidFill>
              <a:srgbClr val="00CC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8416581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6AA54-8BA1-21A1-3CFE-65364E1FB76D}"/>
              </a:ext>
            </a:extLst>
          </p:cNvPr>
          <p:cNvSpPr>
            <a:spLocks noGrp="1"/>
          </p:cNvSpPr>
          <p:nvPr>
            <p:ph type="title"/>
          </p:nvPr>
        </p:nvSpPr>
        <p:spPr>
          <a:xfrm>
            <a:off x="380999" y="0"/>
            <a:ext cx="8381999" cy="1143000"/>
          </a:xfrm>
        </p:spPr>
        <p:txBody>
          <a:bodyPr/>
          <a:lstStyle/>
          <a:p>
            <a:r>
              <a:rPr lang="en-US" b="1" dirty="0"/>
              <a:t>Don’t Over-Promise</a:t>
            </a:r>
          </a:p>
        </p:txBody>
      </p:sp>
      <p:sp>
        <p:nvSpPr>
          <p:cNvPr id="3" name="Content Placeholder 2">
            <a:extLst>
              <a:ext uri="{FF2B5EF4-FFF2-40B4-BE49-F238E27FC236}">
                <a16:creationId xmlns:a16="http://schemas.microsoft.com/office/drawing/2014/main" id="{DAD2E694-DA75-DB17-D13A-156B11443F22}"/>
              </a:ext>
            </a:extLst>
          </p:cNvPr>
          <p:cNvSpPr>
            <a:spLocks noGrp="1"/>
          </p:cNvSpPr>
          <p:nvPr>
            <p:ph idx="1"/>
          </p:nvPr>
        </p:nvSpPr>
        <p:spPr>
          <a:xfrm>
            <a:off x="5092931" y="1672431"/>
            <a:ext cx="3733800" cy="4351338"/>
          </a:xfrm>
        </p:spPr>
        <p:txBody>
          <a:bodyPr>
            <a:normAutofit/>
          </a:bodyPr>
          <a:lstStyle/>
          <a:p>
            <a:pPr>
              <a:buClr>
                <a:schemeClr val="bg2"/>
              </a:buClr>
            </a:pPr>
            <a:r>
              <a:rPr lang="en-US" dirty="0">
                <a:solidFill>
                  <a:schemeClr val="bg2"/>
                </a:solidFill>
              </a:rPr>
              <a:t>Qualitative data</a:t>
            </a:r>
          </a:p>
          <a:p>
            <a:pPr>
              <a:buClr>
                <a:schemeClr val="bg2"/>
              </a:buClr>
            </a:pPr>
            <a:r>
              <a:rPr lang="en-US" dirty="0">
                <a:solidFill>
                  <a:schemeClr val="bg2"/>
                </a:solidFill>
              </a:rPr>
              <a:t>Non-response survey</a:t>
            </a:r>
          </a:p>
          <a:p>
            <a:pPr>
              <a:buClr>
                <a:schemeClr val="bg2"/>
              </a:buClr>
            </a:pPr>
            <a:r>
              <a:rPr lang="en-US" dirty="0">
                <a:solidFill>
                  <a:schemeClr val="bg2"/>
                </a:solidFill>
              </a:rPr>
              <a:t>Shared to you from another source that may have its own data sharing governance (NDI, KPRB, Epic variables)</a:t>
            </a:r>
          </a:p>
        </p:txBody>
      </p:sp>
      <p:pic>
        <p:nvPicPr>
          <p:cNvPr id="4" name="Picture 3">
            <a:extLst>
              <a:ext uri="{FF2B5EF4-FFF2-40B4-BE49-F238E27FC236}">
                <a16:creationId xmlns:a16="http://schemas.microsoft.com/office/drawing/2014/main" id="{7EAF70FD-D4F4-6D3B-0FE7-BFD4B7478B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822" y="2133600"/>
            <a:ext cx="4588510" cy="3058795"/>
          </a:xfrm>
          <a:prstGeom prst="rect">
            <a:avLst/>
          </a:prstGeom>
          <a:noFill/>
        </p:spPr>
      </p:pic>
      <p:sp>
        <p:nvSpPr>
          <p:cNvPr id="5" name="Rectangle 4">
            <a:extLst>
              <a:ext uri="{FF2B5EF4-FFF2-40B4-BE49-F238E27FC236}">
                <a16:creationId xmlns:a16="http://schemas.microsoft.com/office/drawing/2014/main" id="{236780FC-DB5C-9352-F274-296E491A667E}"/>
              </a:ext>
            </a:extLst>
          </p:cNvPr>
          <p:cNvSpPr/>
          <p:nvPr/>
        </p:nvSpPr>
        <p:spPr bwMode="auto">
          <a:xfrm>
            <a:off x="0" y="6553200"/>
            <a:ext cx="9144000" cy="304800"/>
          </a:xfrm>
          <a:prstGeom prst="rect">
            <a:avLst/>
          </a:prstGeom>
          <a:solidFill>
            <a:srgbClr val="01017D"/>
          </a:solidFill>
          <a:ln w="12700" cap="flat" cmpd="sng" algn="ctr">
            <a:solidFill>
              <a:srgbClr val="01017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Arial" pitchFamily="-108" charset="0"/>
            </a:endParaRPr>
          </a:p>
        </p:txBody>
      </p:sp>
      <p:sp>
        <p:nvSpPr>
          <p:cNvPr id="6" name="Line 30">
            <a:extLst>
              <a:ext uri="{FF2B5EF4-FFF2-40B4-BE49-F238E27FC236}">
                <a16:creationId xmlns:a16="http://schemas.microsoft.com/office/drawing/2014/main" id="{01C4B863-D120-FB56-65F0-86105223911F}"/>
              </a:ext>
            </a:extLst>
          </p:cNvPr>
          <p:cNvSpPr>
            <a:spLocks noChangeShapeType="1"/>
          </p:cNvSpPr>
          <p:nvPr/>
        </p:nvSpPr>
        <p:spPr bwMode="auto">
          <a:xfrm flipH="1">
            <a:off x="381000" y="990600"/>
            <a:ext cx="8382000" cy="0"/>
          </a:xfrm>
          <a:prstGeom prst="line">
            <a:avLst/>
          </a:prstGeom>
          <a:noFill/>
          <a:ln w="50800">
            <a:solidFill>
              <a:srgbClr val="00CC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58582430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A1A87-8A3F-032D-4EBC-9D616163B46C}"/>
              </a:ext>
            </a:extLst>
          </p:cNvPr>
          <p:cNvSpPr>
            <a:spLocks noGrp="1"/>
          </p:cNvSpPr>
          <p:nvPr>
            <p:ph type="title"/>
          </p:nvPr>
        </p:nvSpPr>
        <p:spPr>
          <a:xfrm>
            <a:off x="381000" y="167658"/>
            <a:ext cx="8382000" cy="1143000"/>
          </a:xfrm>
        </p:spPr>
        <p:txBody>
          <a:bodyPr>
            <a:normAutofit fontScale="90000"/>
          </a:bodyPr>
          <a:lstStyle/>
          <a:p>
            <a:r>
              <a:rPr lang="en-US" b="1" dirty="0"/>
              <a:t>Budget Appropriately for Data-Sharing</a:t>
            </a:r>
          </a:p>
        </p:txBody>
      </p:sp>
      <p:sp>
        <p:nvSpPr>
          <p:cNvPr id="3" name="Content Placeholder 2">
            <a:extLst>
              <a:ext uri="{FF2B5EF4-FFF2-40B4-BE49-F238E27FC236}">
                <a16:creationId xmlns:a16="http://schemas.microsoft.com/office/drawing/2014/main" id="{8033F54F-2514-038E-46B1-E19D29E86C2D}"/>
              </a:ext>
            </a:extLst>
          </p:cNvPr>
          <p:cNvSpPr>
            <a:spLocks noGrp="1"/>
          </p:cNvSpPr>
          <p:nvPr>
            <p:ph idx="1"/>
          </p:nvPr>
        </p:nvSpPr>
        <p:spPr>
          <a:xfrm>
            <a:off x="5334000" y="1825624"/>
            <a:ext cx="3505200" cy="4422775"/>
          </a:xfrm>
        </p:spPr>
        <p:txBody>
          <a:bodyPr>
            <a:normAutofit/>
          </a:bodyPr>
          <a:lstStyle/>
          <a:p>
            <a:pPr>
              <a:buClrTx/>
            </a:pPr>
            <a:r>
              <a:rPr lang="en-US" dirty="0">
                <a:solidFill>
                  <a:schemeClr val="bg2"/>
                </a:solidFill>
              </a:rPr>
              <a:t>De-identification</a:t>
            </a:r>
          </a:p>
          <a:p>
            <a:pPr>
              <a:buClrTx/>
            </a:pPr>
            <a:r>
              <a:rPr lang="en-US" dirty="0">
                <a:solidFill>
                  <a:schemeClr val="bg2"/>
                </a:solidFill>
              </a:rPr>
              <a:t>Testing</a:t>
            </a:r>
          </a:p>
          <a:p>
            <a:pPr>
              <a:buClrTx/>
            </a:pPr>
            <a:r>
              <a:rPr lang="en-US" dirty="0">
                <a:solidFill>
                  <a:schemeClr val="bg2"/>
                </a:solidFill>
              </a:rPr>
              <a:t>Documentation</a:t>
            </a:r>
          </a:p>
          <a:p>
            <a:pPr>
              <a:buClrTx/>
            </a:pPr>
            <a:r>
              <a:rPr lang="en-US" dirty="0" err="1">
                <a:solidFill>
                  <a:schemeClr val="bg2"/>
                </a:solidFill>
              </a:rPr>
              <a:t>dbGaP</a:t>
            </a:r>
            <a:endParaRPr lang="en-US" dirty="0">
              <a:solidFill>
                <a:schemeClr val="bg2"/>
              </a:solidFill>
            </a:endParaRPr>
          </a:p>
          <a:p>
            <a:pPr>
              <a:buClrTx/>
            </a:pPr>
            <a:r>
              <a:rPr lang="en-US" dirty="0">
                <a:solidFill>
                  <a:schemeClr val="bg2"/>
                </a:solidFill>
              </a:rPr>
              <a:t>Be specific about resources needed for data sharing in the budget justification</a:t>
            </a:r>
          </a:p>
          <a:p>
            <a:endParaRPr lang="en-US" dirty="0"/>
          </a:p>
        </p:txBody>
      </p:sp>
      <p:pic>
        <p:nvPicPr>
          <p:cNvPr id="4" name="Picture 3">
            <a:extLst>
              <a:ext uri="{FF2B5EF4-FFF2-40B4-BE49-F238E27FC236}">
                <a16:creationId xmlns:a16="http://schemas.microsoft.com/office/drawing/2014/main" id="{61EF0B71-9D2B-29DA-D7E6-727C779ED8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733" y="2108199"/>
            <a:ext cx="5046683" cy="3358535"/>
          </a:xfrm>
          <a:prstGeom prst="rect">
            <a:avLst/>
          </a:prstGeom>
          <a:noFill/>
        </p:spPr>
      </p:pic>
      <p:sp>
        <p:nvSpPr>
          <p:cNvPr id="5" name="Rectangle 4">
            <a:extLst>
              <a:ext uri="{FF2B5EF4-FFF2-40B4-BE49-F238E27FC236}">
                <a16:creationId xmlns:a16="http://schemas.microsoft.com/office/drawing/2014/main" id="{44834828-8C8E-23E1-0884-B5DD010E3FD9}"/>
              </a:ext>
            </a:extLst>
          </p:cNvPr>
          <p:cNvSpPr/>
          <p:nvPr/>
        </p:nvSpPr>
        <p:spPr bwMode="auto">
          <a:xfrm>
            <a:off x="0" y="6553200"/>
            <a:ext cx="9144000" cy="304800"/>
          </a:xfrm>
          <a:prstGeom prst="rect">
            <a:avLst/>
          </a:prstGeom>
          <a:solidFill>
            <a:srgbClr val="01017D"/>
          </a:solidFill>
          <a:ln w="12700" cap="flat" cmpd="sng" algn="ctr">
            <a:solidFill>
              <a:srgbClr val="01017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Arial" pitchFamily="-108" charset="0"/>
            </a:endParaRPr>
          </a:p>
        </p:txBody>
      </p:sp>
      <p:sp>
        <p:nvSpPr>
          <p:cNvPr id="6" name="Line 30">
            <a:extLst>
              <a:ext uri="{FF2B5EF4-FFF2-40B4-BE49-F238E27FC236}">
                <a16:creationId xmlns:a16="http://schemas.microsoft.com/office/drawing/2014/main" id="{29B776AB-F8B3-E3FC-2520-321EEB0E8343}"/>
              </a:ext>
            </a:extLst>
          </p:cNvPr>
          <p:cNvSpPr>
            <a:spLocks noChangeShapeType="1"/>
          </p:cNvSpPr>
          <p:nvPr/>
        </p:nvSpPr>
        <p:spPr bwMode="auto">
          <a:xfrm flipH="1">
            <a:off x="381000" y="1330054"/>
            <a:ext cx="8382000" cy="0"/>
          </a:xfrm>
          <a:prstGeom prst="line">
            <a:avLst/>
          </a:prstGeom>
          <a:noFill/>
          <a:ln w="50800">
            <a:solidFill>
              <a:srgbClr val="00CC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33207364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C4D39-7E41-4B27-9717-B4FF9953FFD9}"/>
              </a:ext>
            </a:extLst>
          </p:cNvPr>
          <p:cNvSpPr>
            <a:spLocks noGrp="1"/>
          </p:cNvSpPr>
          <p:nvPr>
            <p:ph type="title"/>
          </p:nvPr>
        </p:nvSpPr>
        <p:spPr>
          <a:xfrm>
            <a:off x="609600" y="339090"/>
            <a:ext cx="8282940" cy="1023316"/>
          </a:xfrm>
        </p:spPr>
        <p:txBody>
          <a:bodyPr anchor="ctr">
            <a:noAutofit/>
          </a:bodyPr>
          <a:lstStyle/>
          <a:p>
            <a:r>
              <a:rPr lang="en-US" sz="3600" dirty="0"/>
              <a:t>Is the New NIH Data Sharing Policy Really a Big Change?</a:t>
            </a:r>
          </a:p>
        </p:txBody>
      </p:sp>
      <p:pic>
        <p:nvPicPr>
          <p:cNvPr id="6" name="Picture 5">
            <a:extLst>
              <a:ext uri="{FF2B5EF4-FFF2-40B4-BE49-F238E27FC236}">
                <a16:creationId xmlns:a16="http://schemas.microsoft.com/office/drawing/2014/main" id="{5A00A810-BE88-06AD-44F8-5238EAC0E13E}"/>
              </a:ext>
            </a:extLst>
          </p:cNvPr>
          <p:cNvPicPr>
            <a:picLocks noChangeAspect="1"/>
          </p:cNvPicPr>
          <p:nvPr/>
        </p:nvPicPr>
        <p:blipFill>
          <a:blip r:embed="rId2"/>
          <a:stretch>
            <a:fillRect/>
          </a:stretch>
        </p:blipFill>
        <p:spPr>
          <a:xfrm>
            <a:off x="608215" y="2133600"/>
            <a:ext cx="8001000" cy="4000500"/>
          </a:xfrm>
          <a:prstGeom prst="rect">
            <a:avLst/>
          </a:prstGeom>
        </p:spPr>
      </p:pic>
      <p:sp>
        <p:nvSpPr>
          <p:cNvPr id="7" name="Line 30">
            <a:extLst>
              <a:ext uri="{FF2B5EF4-FFF2-40B4-BE49-F238E27FC236}">
                <a16:creationId xmlns:a16="http://schemas.microsoft.com/office/drawing/2014/main" id="{F03C8061-C5B6-A0CD-FE49-1D5773152FFD}"/>
              </a:ext>
            </a:extLst>
          </p:cNvPr>
          <p:cNvSpPr>
            <a:spLocks noChangeShapeType="1"/>
          </p:cNvSpPr>
          <p:nvPr/>
        </p:nvSpPr>
        <p:spPr bwMode="auto">
          <a:xfrm flipH="1">
            <a:off x="304800" y="1524000"/>
            <a:ext cx="8382000" cy="0"/>
          </a:xfrm>
          <a:prstGeom prst="line">
            <a:avLst/>
          </a:prstGeom>
          <a:noFill/>
          <a:ln w="50800">
            <a:solidFill>
              <a:srgbClr val="00CC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7">
            <a:extLst>
              <a:ext uri="{FF2B5EF4-FFF2-40B4-BE49-F238E27FC236}">
                <a16:creationId xmlns:a16="http://schemas.microsoft.com/office/drawing/2014/main" id="{631FE6B1-F56F-15A4-5E11-C71ACA41192C}"/>
              </a:ext>
            </a:extLst>
          </p:cNvPr>
          <p:cNvSpPr/>
          <p:nvPr/>
        </p:nvSpPr>
        <p:spPr bwMode="auto">
          <a:xfrm>
            <a:off x="0" y="6553200"/>
            <a:ext cx="9144000" cy="304800"/>
          </a:xfrm>
          <a:prstGeom prst="rect">
            <a:avLst/>
          </a:prstGeom>
          <a:solidFill>
            <a:srgbClr val="01017D"/>
          </a:solidFill>
          <a:ln w="12700" cap="flat" cmpd="sng" algn="ctr">
            <a:solidFill>
              <a:srgbClr val="01017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Arial" pitchFamily="-108" charset="0"/>
            </a:endParaRPr>
          </a:p>
        </p:txBody>
      </p:sp>
    </p:spTree>
    <p:extLst>
      <p:ext uri="{BB962C8B-B14F-4D97-AF65-F5344CB8AC3E}">
        <p14:creationId xmlns:p14="http://schemas.microsoft.com/office/powerpoint/2010/main" val="396826941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5060D-C871-7DB9-16C3-95E91D319A7A}"/>
              </a:ext>
            </a:extLst>
          </p:cNvPr>
          <p:cNvSpPr>
            <a:spLocks noGrp="1"/>
          </p:cNvSpPr>
          <p:nvPr>
            <p:ph type="title"/>
          </p:nvPr>
        </p:nvSpPr>
        <p:spPr>
          <a:xfrm>
            <a:off x="381000" y="169198"/>
            <a:ext cx="8382000" cy="1143000"/>
          </a:xfrm>
        </p:spPr>
        <p:txBody>
          <a:bodyPr/>
          <a:lstStyle/>
          <a:p>
            <a:r>
              <a:rPr lang="en-US" b="1" dirty="0"/>
              <a:t>Think About Your Timeline</a:t>
            </a:r>
          </a:p>
        </p:txBody>
      </p:sp>
      <p:sp>
        <p:nvSpPr>
          <p:cNvPr id="3" name="Content Placeholder 2">
            <a:extLst>
              <a:ext uri="{FF2B5EF4-FFF2-40B4-BE49-F238E27FC236}">
                <a16:creationId xmlns:a16="http://schemas.microsoft.com/office/drawing/2014/main" id="{5B6D0904-C1AB-60BC-1659-8AFB86CC05E9}"/>
              </a:ext>
            </a:extLst>
          </p:cNvPr>
          <p:cNvSpPr>
            <a:spLocks noGrp="1"/>
          </p:cNvSpPr>
          <p:nvPr>
            <p:ph idx="1"/>
          </p:nvPr>
        </p:nvSpPr>
        <p:spPr>
          <a:xfrm>
            <a:off x="4326194" y="1825625"/>
            <a:ext cx="4189156" cy="4351338"/>
          </a:xfrm>
        </p:spPr>
        <p:txBody>
          <a:bodyPr>
            <a:normAutofit fontScale="92500" lnSpcReduction="10000"/>
          </a:bodyPr>
          <a:lstStyle/>
          <a:p>
            <a:pPr>
              <a:buClr>
                <a:schemeClr val="bg2"/>
              </a:buClr>
            </a:pPr>
            <a:r>
              <a:rPr lang="en-US" dirty="0">
                <a:solidFill>
                  <a:schemeClr val="bg2"/>
                </a:solidFill>
              </a:rPr>
              <a:t>Too early in the project and it’s difficult to identify data problems</a:t>
            </a:r>
          </a:p>
          <a:p>
            <a:pPr>
              <a:buClr>
                <a:schemeClr val="bg2"/>
              </a:buClr>
            </a:pPr>
            <a:r>
              <a:rPr lang="en-US" dirty="0">
                <a:solidFill>
                  <a:schemeClr val="bg2"/>
                </a:solidFill>
              </a:rPr>
              <a:t>Too late in the project and you run out of time to do the testing and documentation needed</a:t>
            </a:r>
          </a:p>
          <a:p>
            <a:pPr>
              <a:buClr>
                <a:schemeClr val="bg2"/>
              </a:buClr>
            </a:pPr>
            <a:r>
              <a:rPr lang="en-US" dirty="0">
                <a:solidFill>
                  <a:schemeClr val="bg2"/>
                </a:solidFill>
              </a:rPr>
              <a:t>Start building the code for data sharing and documentation early</a:t>
            </a:r>
          </a:p>
          <a:p>
            <a:pPr>
              <a:buClr>
                <a:schemeClr val="bg2"/>
              </a:buClr>
            </a:pPr>
            <a:r>
              <a:rPr lang="en-US" dirty="0">
                <a:solidFill>
                  <a:schemeClr val="bg2"/>
                </a:solidFill>
              </a:rPr>
              <a:t>Could be an ongoing process </a:t>
            </a:r>
          </a:p>
        </p:txBody>
      </p:sp>
      <p:pic>
        <p:nvPicPr>
          <p:cNvPr id="4" name="Picture 3">
            <a:extLst>
              <a:ext uri="{FF2B5EF4-FFF2-40B4-BE49-F238E27FC236}">
                <a16:creationId xmlns:a16="http://schemas.microsoft.com/office/drawing/2014/main" id="{F6D881B3-03E2-0E68-D390-871546B5B6C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295" y="1825625"/>
            <a:ext cx="2782836" cy="4222461"/>
          </a:xfrm>
          <a:prstGeom prst="rect">
            <a:avLst/>
          </a:prstGeom>
          <a:noFill/>
        </p:spPr>
      </p:pic>
      <p:sp>
        <p:nvSpPr>
          <p:cNvPr id="5" name="Rectangle 4">
            <a:extLst>
              <a:ext uri="{FF2B5EF4-FFF2-40B4-BE49-F238E27FC236}">
                <a16:creationId xmlns:a16="http://schemas.microsoft.com/office/drawing/2014/main" id="{BB37442A-4FD4-7722-D384-35AB7BD7250E}"/>
              </a:ext>
            </a:extLst>
          </p:cNvPr>
          <p:cNvSpPr/>
          <p:nvPr/>
        </p:nvSpPr>
        <p:spPr bwMode="auto">
          <a:xfrm>
            <a:off x="0" y="6553200"/>
            <a:ext cx="9144000" cy="304800"/>
          </a:xfrm>
          <a:prstGeom prst="rect">
            <a:avLst/>
          </a:prstGeom>
          <a:solidFill>
            <a:srgbClr val="01017D"/>
          </a:solidFill>
          <a:ln w="12700" cap="flat" cmpd="sng" algn="ctr">
            <a:solidFill>
              <a:srgbClr val="01017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Arial" pitchFamily="-108" charset="0"/>
            </a:endParaRPr>
          </a:p>
        </p:txBody>
      </p:sp>
      <p:sp>
        <p:nvSpPr>
          <p:cNvPr id="6" name="Line 30">
            <a:extLst>
              <a:ext uri="{FF2B5EF4-FFF2-40B4-BE49-F238E27FC236}">
                <a16:creationId xmlns:a16="http://schemas.microsoft.com/office/drawing/2014/main" id="{6BC15762-F592-5F8C-BA68-77C3485388F8}"/>
              </a:ext>
            </a:extLst>
          </p:cNvPr>
          <p:cNvSpPr>
            <a:spLocks noChangeShapeType="1"/>
          </p:cNvSpPr>
          <p:nvPr/>
        </p:nvSpPr>
        <p:spPr bwMode="auto">
          <a:xfrm flipH="1">
            <a:off x="381000" y="1371600"/>
            <a:ext cx="8382000" cy="0"/>
          </a:xfrm>
          <a:prstGeom prst="line">
            <a:avLst/>
          </a:prstGeom>
          <a:noFill/>
          <a:ln w="50800">
            <a:solidFill>
              <a:srgbClr val="00CC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79754657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0FFAC-8F40-694C-B144-2854636607AB}"/>
              </a:ext>
            </a:extLst>
          </p:cNvPr>
          <p:cNvSpPr>
            <a:spLocks noGrp="1"/>
          </p:cNvSpPr>
          <p:nvPr>
            <p:ph type="title"/>
          </p:nvPr>
        </p:nvSpPr>
        <p:spPr>
          <a:xfrm>
            <a:off x="381000" y="108080"/>
            <a:ext cx="8381999" cy="1013007"/>
          </a:xfrm>
        </p:spPr>
        <p:txBody>
          <a:bodyPr>
            <a:normAutofit fontScale="90000"/>
          </a:bodyPr>
          <a:lstStyle/>
          <a:p>
            <a:r>
              <a:rPr lang="en-US" b="1" dirty="0"/>
              <a:t>Plan for Possible Discussions with NIH</a:t>
            </a:r>
          </a:p>
        </p:txBody>
      </p:sp>
      <p:sp>
        <p:nvSpPr>
          <p:cNvPr id="3" name="Content Placeholder 2">
            <a:extLst>
              <a:ext uri="{FF2B5EF4-FFF2-40B4-BE49-F238E27FC236}">
                <a16:creationId xmlns:a16="http://schemas.microsoft.com/office/drawing/2014/main" id="{CACCAA7D-BDC8-E454-C501-036EB66AC5A4}"/>
              </a:ext>
            </a:extLst>
          </p:cNvPr>
          <p:cNvSpPr>
            <a:spLocks noGrp="1"/>
          </p:cNvSpPr>
          <p:nvPr>
            <p:ph idx="1"/>
          </p:nvPr>
        </p:nvSpPr>
        <p:spPr>
          <a:xfrm>
            <a:off x="4686299" y="1670858"/>
            <a:ext cx="4269105" cy="4506105"/>
          </a:xfrm>
        </p:spPr>
        <p:txBody>
          <a:bodyPr>
            <a:normAutofit fontScale="92500"/>
          </a:bodyPr>
          <a:lstStyle/>
          <a:p>
            <a:pPr>
              <a:buClr>
                <a:schemeClr val="bg2"/>
              </a:buClr>
            </a:pPr>
            <a:r>
              <a:rPr lang="en-US" dirty="0">
                <a:solidFill>
                  <a:schemeClr val="bg2"/>
                </a:solidFill>
              </a:rPr>
              <a:t>Share concerns about PHI identifiability</a:t>
            </a:r>
          </a:p>
          <a:p>
            <a:pPr lvl="1">
              <a:buClr>
                <a:schemeClr val="bg2"/>
              </a:buClr>
            </a:pPr>
            <a:r>
              <a:rPr lang="en-US" dirty="0"/>
              <a:t>Small health systems; census-based measures; rare groups</a:t>
            </a:r>
          </a:p>
          <a:p>
            <a:pPr lvl="1">
              <a:buClr>
                <a:schemeClr val="bg2"/>
              </a:buClr>
            </a:pPr>
            <a:r>
              <a:rPr lang="en-US" dirty="0"/>
              <a:t>Qualitative data</a:t>
            </a:r>
          </a:p>
          <a:p>
            <a:pPr>
              <a:buClr>
                <a:schemeClr val="bg2"/>
              </a:buClr>
            </a:pPr>
            <a:r>
              <a:rPr lang="en-US" dirty="0">
                <a:solidFill>
                  <a:schemeClr val="bg2"/>
                </a:solidFill>
              </a:rPr>
              <a:t>Understand institutional risk concerns</a:t>
            </a:r>
          </a:p>
          <a:p>
            <a:pPr lvl="1">
              <a:buClr>
                <a:schemeClr val="bg2"/>
              </a:buClr>
            </a:pPr>
            <a:r>
              <a:rPr lang="en-US" dirty="0"/>
              <a:t>Masking or not providing site ID</a:t>
            </a:r>
          </a:p>
          <a:p>
            <a:pPr>
              <a:buClr>
                <a:schemeClr val="bg2"/>
              </a:buClr>
            </a:pPr>
            <a:r>
              <a:rPr lang="en-US" dirty="0">
                <a:solidFill>
                  <a:schemeClr val="bg2"/>
                </a:solidFill>
              </a:rPr>
              <a:t>Understand IRB and HIPAA compliance issues</a:t>
            </a:r>
          </a:p>
          <a:p>
            <a:endParaRPr lang="en-US" dirty="0"/>
          </a:p>
        </p:txBody>
      </p:sp>
      <p:pic>
        <p:nvPicPr>
          <p:cNvPr id="4" name="Picture 3">
            <a:extLst>
              <a:ext uri="{FF2B5EF4-FFF2-40B4-BE49-F238E27FC236}">
                <a16:creationId xmlns:a16="http://schemas.microsoft.com/office/drawing/2014/main" id="{3F2D52E2-3AD9-C449-21E2-73AD8B83B05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895" y="2202237"/>
            <a:ext cx="4269105" cy="3201670"/>
          </a:xfrm>
          <a:prstGeom prst="rect">
            <a:avLst/>
          </a:prstGeom>
          <a:noFill/>
        </p:spPr>
      </p:pic>
      <p:sp>
        <p:nvSpPr>
          <p:cNvPr id="5" name="Rectangle 4">
            <a:extLst>
              <a:ext uri="{FF2B5EF4-FFF2-40B4-BE49-F238E27FC236}">
                <a16:creationId xmlns:a16="http://schemas.microsoft.com/office/drawing/2014/main" id="{151BD22D-6248-5D38-9850-D9E75349AC22}"/>
              </a:ext>
            </a:extLst>
          </p:cNvPr>
          <p:cNvSpPr/>
          <p:nvPr/>
        </p:nvSpPr>
        <p:spPr bwMode="auto">
          <a:xfrm>
            <a:off x="0" y="6553200"/>
            <a:ext cx="9144000" cy="304800"/>
          </a:xfrm>
          <a:prstGeom prst="rect">
            <a:avLst/>
          </a:prstGeom>
          <a:solidFill>
            <a:srgbClr val="01017D"/>
          </a:solidFill>
          <a:ln w="12700" cap="flat" cmpd="sng" algn="ctr">
            <a:solidFill>
              <a:srgbClr val="01017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Arial" pitchFamily="-108" charset="0"/>
            </a:endParaRPr>
          </a:p>
        </p:txBody>
      </p:sp>
      <p:sp>
        <p:nvSpPr>
          <p:cNvPr id="6" name="Line 30">
            <a:extLst>
              <a:ext uri="{FF2B5EF4-FFF2-40B4-BE49-F238E27FC236}">
                <a16:creationId xmlns:a16="http://schemas.microsoft.com/office/drawing/2014/main" id="{5BBB58D5-2D78-C3DD-6EDE-CE5D6F3FF456}"/>
              </a:ext>
            </a:extLst>
          </p:cNvPr>
          <p:cNvSpPr>
            <a:spLocks noChangeShapeType="1"/>
          </p:cNvSpPr>
          <p:nvPr/>
        </p:nvSpPr>
        <p:spPr bwMode="auto">
          <a:xfrm flipH="1">
            <a:off x="381000" y="1295400"/>
            <a:ext cx="8382000" cy="0"/>
          </a:xfrm>
          <a:prstGeom prst="line">
            <a:avLst/>
          </a:prstGeom>
          <a:noFill/>
          <a:ln w="50800">
            <a:solidFill>
              <a:srgbClr val="00CC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44816602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29255-3E7C-EAF6-F8D5-84FFCAE69B42}"/>
              </a:ext>
            </a:extLst>
          </p:cNvPr>
          <p:cNvSpPr>
            <a:spLocks noGrp="1"/>
          </p:cNvSpPr>
          <p:nvPr>
            <p:ph type="title"/>
          </p:nvPr>
        </p:nvSpPr>
        <p:spPr>
          <a:xfrm>
            <a:off x="381000" y="136524"/>
            <a:ext cx="8382000" cy="1013007"/>
          </a:xfrm>
        </p:spPr>
        <p:txBody>
          <a:bodyPr/>
          <a:lstStyle/>
          <a:p>
            <a:r>
              <a:rPr lang="en-US" b="1" dirty="0"/>
              <a:t>Future Usability of Shared Data</a:t>
            </a:r>
          </a:p>
        </p:txBody>
      </p:sp>
      <p:sp>
        <p:nvSpPr>
          <p:cNvPr id="3" name="Content Placeholder 2">
            <a:extLst>
              <a:ext uri="{FF2B5EF4-FFF2-40B4-BE49-F238E27FC236}">
                <a16:creationId xmlns:a16="http://schemas.microsoft.com/office/drawing/2014/main" id="{4F7CEC64-3D47-A4E4-FD4F-30537A8F668E}"/>
              </a:ext>
            </a:extLst>
          </p:cNvPr>
          <p:cNvSpPr>
            <a:spLocks noGrp="1"/>
          </p:cNvSpPr>
          <p:nvPr>
            <p:ph idx="1"/>
          </p:nvPr>
        </p:nvSpPr>
        <p:spPr>
          <a:xfrm>
            <a:off x="4747845" y="1600200"/>
            <a:ext cx="4149969" cy="4576763"/>
          </a:xfrm>
        </p:spPr>
        <p:txBody>
          <a:bodyPr>
            <a:normAutofit lnSpcReduction="10000"/>
          </a:bodyPr>
          <a:lstStyle/>
          <a:p>
            <a:pPr>
              <a:buClr>
                <a:schemeClr val="bg2"/>
              </a:buClr>
            </a:pPr>
            <a:r>
              <a:rPr lang="en-US" dirty="0">
                <a:solidFill>
                  <a:schemeClr val="bg2"/>
                </a:solidFill>
              </a:rPr>
              <a:t>How long with the data be available for use?</a:t>
            </a:r>
          </a:p>
          <a:p>
            <a:pPr>
              <a:buClr>
                <a:schemeClr val="bg2"/>
              </a:buClr>
            </a:pPr>
            <a:r>
              <a:rPr lang="en-US" dirty="0">
                <a:solidFill>
                  <a:schemeClr val="bg2"/>
                </a:solidFill>
              </a:rPr>
              <a:t>Reasonable timeline to sunset data set?</a:t>
            </a:r>
          </a:p>
          <a:p>
            <a:pPr>
              <a:buClr>
                <a:schemeClr val="bg2"/>
              </a:buClr>
            </a:pPr>
            <a:r>
              <a:rPr lang="en-US" dirty="0">
                <a:solidFill>
                  <a:schemeClr val="bg2"/>
                </a:solidFill>
              </a:rPr>
              <a:t>Harmonization is difficult – Not one standard format required</a:t>
            </a:r>
          </a:p>
          <a:p>
            <a:pPr>
              <a:buClr>
                <a:schemeClr val="bg2"/>
              </a:buClr>
            </a:pPr>
            <a:r>
              <a:rPr lang="en-US" dirty="0">
                <a:solidFill>
                  <a:schemeClr val="bg2"/>
                </a:solidFill>
              </a:rPr>
              <a:t>Data context may be missing from shared data</a:t>
            </a:r>
          </a:p>
          <a:p>
            <a:endParaRPr lang="en-US" dirty="0"/>
          </a:p>
        </p:txBody>
      </p:sp>
      <p:pic>
        <p:nvPicPr>
          <p:cNvPr id="5" name="Picture 4">
            <a:extLst>
              <a:ext uri="{FF2B5EF4-FFF2-40B4-BE49-F238E27FC236}">
                <a16:creationId xmlns:a16="http://schemas.microsoft.com/office/drawing/2014/main" id="{D6D32DED-C1AC-8CFA-EF77-52E6156FDB0D}"/>
              </a:ext>
            </a:extLst>
          </p:cNvPr>
          <p:cNvPicPr>
            <a:picLocks noChangeAspect="1"/>
          </p:cNvPicPr>
          <p:nvPr/>
        </p:nvPicPr>
        <p:blipFill>
          <a:blip r:embed="rId2"/>
          <a:stretch>
            <a:fillRect/>
          </a:stretch>
        </p:blipFill>
        <p:spPr>
          <a:xfrm>
            <a:off x="101602" y="2511242"/>
            <a:ext cx="4470398" cy="2514599"/>
          </a:xfrm>
          <a:prstGeom prst="rect">
            <a:avLst/>
          </a:prstGeom>
        </p:spPr>
      </p:pic>
      <p:sp>
        <p:nvSpPr>
          <p:cNvPr id="4" name="Rectangle 3">
            <a:extLst>
              <a:ext uri="{FF2B5EF4-FFF2-40B4-BE49-F238E27FC236}">
                <a16:creationId xmlns:a16="http://schemas.microsoft.com/office/drawing/2014/main" id="{458BAB89-382B-67E6-6BF1-5EAB3D2B2E47}"/>
              </a:ext>
            </a:extLst>
          </p:cNvPr>
          <p:cNvSpPr/>
          <p:nvPr/>
        </p:nvSpPr>
        <p:spPr bwMode="auto">
          <a:xfrm>
            <a:off x="0" y="6553200"/>
            <a:ext cx="9144000" cy="304800"/>
          </a:xfrm>
          <a:prstGeom prst="rect">
            <a:avLst/>
          </a:prstGeom>
          <a:solidFill>
            <a:srgbClr val="01017D"/>
          </a:solidFill>
          <a:ln w="12700" cap="flat" cmpd="sng" algn="ctr">
            <a:solidFill>
              <a:srgbClr val="01017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Arial" pitchFamily="-108" charset="0"/>
            </a:endParaRPr>
          </a:p>
        </p:txBody>
      </p:sp>
      <p:sp>
        <p:nvSpPr>
          <p:cNvPr id="6" name="Line 30">
            <a:extLst>
              <a:ext uri="{FF2B5EF4-FFF2-40B4-BE49-F238E27FC236}">
                <a16:creationId xmlns:a16="http://schemas.microsoft.com/office/drawing/2014/main" id="{98F03EEC-22C5-6273-4CF0-12DFAC1397C3}"/>
              </a:ext>
            </a:extLst>
          </p:cNvPr>
          <p:cNvSpPr>
            <a:spLocks noChangeShapeType="1"/>
          </p:cNvSpPr>
          <p:nvPr/>
        </p:nvSpPr>
        <p:spPr bwMode="auto">
          <a:xfrm flipH="1">
            <a:off x="381000" y="1295400"/>
            <a:ext cx="8382000" cy="0"/>
          </a:xfrm>
          <a:prstGeom prst="line">
            <a:avLst/>
          </a:prstGeom>
          <a:noFill/>
          <a:ln w="50800">
            <a:solidFill>
              <a:srgbClr val="00CC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22095055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426A5F-BE94-5F5B-198D-032663CE69D5}"/>
              </a:ext>
            </a:extLst>
          </p:cNvPr>
          <p:cNvSpPr txBox="1">
            <a:spLocks noGrp="1"/>
          </p:cNvSpPr>
          <p:nvPr>
            <p:ph idx="1"/>
          </p:nvPr>
        </p:nvSpPr>
        <p:spPr>
          <a:xfrm>
            <a:off x="838200" y="2438400"/>
            <a:ext cx="7924800" cy="1295400"/>
          </a:xfrm>
          <a:prstGeom prst="rect">
            <a:avLst/>
          </a:prstGeom>
        </p:spPr>
        <p:txBody>
          <a:bodyPr/>
          <a:lstStyle>
            <a:lvl1pPr algn="l" defTabSz="914400" rtl="0" eaLnBrk="1" latinLnBrk="0" hangingPunct="1">
              <a:lnSpc>
                <a:spcPct val="100000"/>
              </a:lnSpc>
              <a:spcBef>
                <a:spcPct val="0"/>
              </a:spcBef>
              <a:buNone/>
              <a:defRPr sz="4400" b="1" kern="1200">
                <a:solidFill>
                  <a:schemeClr val="accent1">
                    <a:lumMod val="75000"/>
                  </a:schemeClr>
                </a:solidFill>
                <a:latin typeface="+mj-lt"/>
                <a:ea typeface="+mj-ea"/>
                <a:cs typeface="+mj-cs"/>
              </a:defRPr>
            </a:lvl1pPr>
          </a:lstStyle>
          <a:p>
            <a:pPr algn="ctr" defTabSz="685800" fontAlgn="auto">
              <a:spcAft>
                <a:spcPts val="0"/>
              </a:spcAft>
            </a:pPr>
            <a:r>
              <a:rPr lang="en-US" sz="4000" dirty="0">
                <a:solidFill>
                  <a:srgbClr val="01017D"/>
                </a:solidFill>
                <a:latin typeface="+mn-lt"/>
              </a:rPr>
              <a:t>Discussion / Questions?</a:t>
            </a:r>
          </a:p>
        </p:txBody>
      </p:sp>
      <p:sp>
        <p:nvSpPr>
          <p:cNvPr id="6" name="Rectangle 5">
            <a:extLst>
              <a:ext uri="{FF2B5EF4-FFF2-40B4-BE49-F238E27FC236}">
                <a16:creationId xmlns:a16="http://schemas.microsoft.com/office/drawing/2014/main" id="{651D67B6-6AE3-0CED-668C-245018733898}"/>
              </a:ext>
            </a:extLst>
          </p:cNvPr>
          <p:cNvSpPr/>
          <p:nvPr/>
        </p:nvSpPr>
        <p:spPr bwMode="auto">
          <a:xfrm>
            <a:off x="0" y="6553200"/>
            <a:ext cx="9144000" cy="304800"/>
          </a:xfrm>
          <a:prstGeom prst="rect">
            <a:avLst/>
          </a:prstGeom>
          <a:solidFill>
            <a:srgbClr val="01017D"/>
          </a:solidFill>
          <a:ln w="12700" cap="flat" cmpd="sng" algn="ctr">
            <a:solidFill>
              <a:srgbClr val="01017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Arial" pitchFamily="-108" charset="0"/>
            </a:endParaRPr>
          </a:p>
        </p:txBody>
      </p:sp>
    </p:spTree>
    <p:extLst>
      <p:ext uri="{BB962C8B-B14F-4D97-AF65-F5344CB8AC3E}">
        <p14:creationId xmlns:p14="http://schemas.microsoft.com/office/powerpoint/2010/main" val="32975241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C1D60-CD2C-10F4-9EBB-74E7823C97C9}"/>
              </a:ext>
            </a:extLst>
          </p:cNvPr>
          <p:cNvSpPr>
            <a:spLocks noGrp="1"/>
          </p:cNvSpPr>
          <p:nvPr>
            <p:ph type="title"/>
          </p:nvPr>
        </p:nvSpPr>
        <p:spPr>
          <a:xfrm>
            <a:off x="762000" y="0"/>
            <a:ext cx="7162800" cy="1143000"/>
          </a:xfrm>
        </p:spPr>
        <p:txBody>
          <a:bodyPr/>
          <a:lstStyle/>
          <a:p>
            <a:r>
              <a:rPr lang="en-US" dirty="0"/>
              <a:t>Old Way</a:t>
            </a:r>
          </a:p>
        </p:txBody>
      </p:sp>
      <p:sp>
        <p:nvSpPr>
          <p:cNvPr id="4" name="Line 30">
            <a:extLst>
              <a:ext uri="{FF2B5EF4-FFF2-40B4-BE49-F238E27FC236}">
                <a16:creationId xmlns:a16="http://schemas.microsoft.com/office/drawing/2014/main" id="{614DF8D6-8310-1D6D-A4FA-46BB982B3124}"/>
              </a:ext>
            </a:extLst>
          </p:cNvPr>
          <p:cNvSpPr>
            <a:spLocks noChangeShapeType="1"/>
          </p:cNvSpPr>
          <p:nvPr/>
        </p:nvSpPr>
        <p:spPr bwMode="auto">
          <a:xfrm flipH="1">
            <a:off x="338051" y="1066800"/>
            <a:ext cx="8382000" cy="0"/>
          </a:xfrm>
          <a:prstGeom prst="line">
            <a:avLst/>
          </a:prstGeom>
          <a:noFill/>
          <a:ln w="50800">
            <a:solidFill>
              <a:srgbClr val="00CC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a:extLst>
              <a:ext uri="{FF2B5EF4-FFF2-40B4-BE49-F238E27FC236}">
                <a16:creationId xmlns:a16="http://schemas.microsoft.com/office/drawing/2014/main" id="{AEF312A0-B787-AA08-FDFA-4C82D8F11A59}"/>
              </a:ext>
            </a:extLst>
          </p:cNvPr>
          <p:cNvPicPr>
            <a:picLocks noChangeAspect="1"/>
          </p:cNvPicPr>
          <p:nvPr/>
        </p:nvPicPr>
        <p:blipFill rotWithShape="1">
          <a:blip r:embed="rId2"/>
          <a:srcRect l="11667" t="20371" r="19166" b="12963"/>
          <a:stretch/>
        </p:blipFill>
        <p:spPr>
          <a:xfrm>
            <a:off x="1295400" y="1219201"/>
            <a:ext cx="6324600" cy="3429000"/>
          </a:xfrm>
          <a:prstGeom prst="rect">
            <a:avLst/>
          </a:prstGeom>
        </p:spPr>
      </p:pic>
      <p:sp>
        <p:nvSpPr>
          <p:cNvPr id="8" name="Rectangle 7">
            <a:extLst>
              <a:ext uri="{FF2B5EF4-FFF2-40B4-BE49-F238E27FC236}">
                <a16:creationId xmlns:a16="http://schemas.microsoft.com/office/drawing/2014/main" id="{B2CA3B1D-DE1C-08CF-880E-F1798DED0C33}"/>
              </a:ext>
            </a:extLst>
          </p:cNvPr>
          <p:cNvSpPr/>
          <p:nvPr/>
        </p:nvSpPr>
        <p:spPr bwMode="auto">
          <a:xfrm>
            <a:off x="0" y="6553200"/>
            <a:ext cx="9144000" cy="304800"/>
          </a:xfrm>
          <a:prstGeom prst="rect">
            <a:avLst/>
          </a:prstGeom>
          <a:solidFill>
            <a:srgbClr val="01017D"/>
          </a:solidFill>
          <a:ln w="12700" cap="flat" cmpd="sng" algn="ctr">
            <a:solidFill>
              <a:srgbClr val="01017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Arial" pitchFamily="-108" charset="0"/>
            </a:endParaRPr>
          </a:p>
        </p:txBody>
      </p:sp>
    </p:spTree>
    <p:extLst>
      <p:ext uri="{BB962C8B-B14F-4D97-AF65-F5344CB8AC3E}">
        <p14:creationId xmlns:p14="http://schemas.microsoft.com/office/powerpoint/2010/main" val="345397673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677D7-41AF-3AFA-AD27-D80044304737}"/>
              </a:ext>
            </a:extLst>
          </p:cNvPr>
          <p:cNvSpPr>
            <a:spLocks noGrp="1"/>
          </p:cNvSpPr>
          <p:nvPr>
            <p:ph type="title"/>
          </p:nvPr>
        </p:nvSpPr>
        <p:spPr>
          <a:xfrm>
            <a:off x="762000" y="-9698"/>
            <a:ext cx="7162800" cy="1143000"/>
          </a:xfrm>
        </p:spPr>
        <p:txBody>
          <a:bodyPr/>
          <a:lstStyle/>
          <a:p>
            <a:r>
              <a:rPr lang="en-US" dirty="0"/>
              <a:t>New Way</a:t>
            </a:r>
          </a:p>
        </p:txBody>
      </p:sp>
      <p:sp>
        <p:nvSpPr>
          <p:cNvPr id="4" name="Line 30">
            <a:extLst>
              <a:ext uri="{FF2B5EF4-FFF2-40B4-BE49-F238E27FC236}">
                <a16:creationId xmlns:a16="http://schemas.microsoft.com/office/drawing/2014/main" id="{818EF0D0-2585-9586-7629-365EB5EAFF21}"/>
              </a:ext>
            </a:extLst>
          </p:cNvPr>
          <p:cNvSpPr>
            <a:spLocks noChangeShapeType="1"/>
          </p:cNvSpPr>
          <p:nvPr/>
        </p:nvSpPr>
        <p:spPr bwMode="auto">
          <a:xfrm flipH="1">
            <a:off x="338051" y="1066800"/>
            <a:ext cx="8382000" cy="0"/>
          </a:xfrm>
          <a:prstGeom prst="line">
            <a:avLst/>
          </a:prstGeom>
          <a:noFill/>
          <a:ln w="50800">
            <a:solidFill>
              <a:srgbClr val="00CC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5">
            <a:extLst>
              <a:ext uri="{FF2B5EF4-FFF2-40B4-BE49-F238E27FC236}">
                <a16:creationId xmlns:a16="http://schemas.microsoft.com/office/drawing/2014/main" id="{6D2D3E13-214B-13A3-110A-924F84BDC20B}"/>
              </a:ext>
            </a:extLst>
          </p:cNvPr>
          <p:cNvPicPr>
            <a:picLocks noChangeAspect="1"/>
          </p:cNvPicPr>
          <p:nvPr/>
        </p:nvPicPr>
        <p:blipFill rotWithShape="1">
          <a:blip r:embed="rId2"/>
          <a:srcRect l="37500" t="17407" r="31666" b="10000"/>
          <a:stretch/>
        </p:blipFill>
        <p:spPr>
          <a:xfrm>
            <a:off x="368530" y="1133302"/>
            <a:ext cx="3670069" cy="4860362"/>
          </a:xfrm>
          <a:prstGeom prst="rect">
            <a:avLst/>
          </a:prstGeom>
        </p:spPr>
      </p:pic>
      <p:pic>
        <p:nvPicPr>
          <p:cNvPr id="8" name="Picture 7">
            <a:extLst>
              <a:ext uri="{FF2B5EF4-FFF2-40B4-BE49-F238E27FC236}">
                <a16:creationId xmlns:a16="http://schemas.microsoft.com/office/drawing/2014/main" id="{54650117-C8D4-9921-40E5-8A8AE904540A}"/>
              </a:ext>
            </a:extLst>
          </p:cNvPr>
          <p:cNvPicPr>
            <a:picLocks noChangeAspect="1"/>
          </p:cNvPicPr>
          <p:nvPr/>
        </p:nvPicPr>
        <p:blipFill rotWithShape="1">
          <a:blip r:embed="rId3"/>
          <a:srcRect l="36666" t="18889" r="32500" b="14445"/>
          <a:stretch/>
        </p:blipFill>
        <p:spPr>
          <a:xfrm>
            <a:off x="4648200" y="1266568"/>
            <a:ext cx="3883306" cy="4722940"/>
          </a:xfrm>
          <a:prstGeom prst="rect">
            <a:avLst/>
          </a:prstGeom>
        </p:spPr>
      </p:pic>
      <p:sp>
        <p:nvSpPr>
          <p:cNvPr id="9" name="Rectangle 8">
            <a:extLst>
              <a:ext uri="{FF2B5EF4-FFF2-40B4-BE49-F238E27FC236}">
                <a16:creationId xmlns:a16="http://schemas.microsoft.com/office/drawing/2014/main" id="{ED0BA359-4755-E0DA-83C2-C7DF45346290}"/>
              </a:ext>
            </a:extLst>
          </p:cNvPr>
          <p:cNvSpPr/>
          <p:nvPr/>
        </p:nvSpPr>
        <p:spPr bwMode="auto">
          <a:xfrm>
            <a:off x="0" y="6553200"/>
            <a:ext cx="9144000" cy="304800"/>
          </a:xfrm>
          <a:prstGeom prst="rect">
            <a:avLst/>
          </a:prstGeom>
          <a:solidFill>
            <a:srgbClr val="01017D"/>
          </a:solidFill>
          <a:ln w="12700" cap="flat" cmpd="sng" algn="ctr">
            <a:solidFill>
              <a:srgbClr val="01017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Arial" pitchFamily="-108" charset="0"/>
            </a:endParaRPr>
          </a:p>
        </p:txBody>
      </p:sp>
    </p:spTree>
    <p:extLst>
      <p:ext uri="{BB962C8B-B14F-4D97-AF65-F5344CB8AC3E}">
        <p14:creationId xmlns:p14="http://schemas.microsoft.com/office/powerpoint/2010/main" val="339950685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4F797-0B3E-49FF-ABBF-34B940D8629A}"/>
              </a:ext>
            </a:extLst>
          </p:cNvPr>
          <p:cNvSpPr>
            <a:spLocks noGrp="1"/>
          </p:cNvSpPr>
          <p:nvPr>
            <p:ph type="title"/>
          </p:nvPr>
        </p:nvSpPr>
        <p:spPr>
          <a:xfrm>
            <a:off x="801166" y="69189"/>
            <a:ext cx="7886700" cy="676158"/>
          </a:xfrm>
        </p:spPr>
        <p:txBody>
          <a:bodyPr>
            <a:noAutofit/>
          </a:bodyPr>
          <a:lstStyle/>
          <a:p>
            <a:pPr algn="l"/>
            <a:r>
              <a:rPr lang="en-US" sz="2400" dirty="0"/>
              <a:t>Comparison Between Key Aspects of 2003 and 2023 NIH Data Sharing Policies</a:t>
            </a:r>
          </a:p>
        </p:txBody>
      </p:sp>
      <p:graphicFrame>
        <p:nvGraphicFramePr>
          <p:cNvPr id="4" name="Table 4">
            <a:extLst>
              <a:ext uri="{FF2B5EF4-FFF2-40B4-BE49-F238E27FC236}">
                <a16:creationId xmlns:a16="http://schemas.microsoft.com/office/drawing/2014/main" id="{3C0867B5-D39D-46BE-A8C2-B6E55F656A22}"/>
              </a:ext>
            </a:extLst>
          </p:cNvPr>
          <p:cNvGraphicFramePr>
            <a:graphicFrameLocks noGrp="1"/>
          </p:cNvGraphicFramePr>
          <p:nvPr>
            <p:ph idx="1"/>
            <p:extLst>
              <p:ext uri="{D42A27DB-BD31-4B8C-83A1-F6EECF244321}">
                <p14:modId xmlns:p14="http://schemas.microsoft.com/office/powerpoint/2010/main" val="796615219"/>
              </p:ext>
            </p:extLst>
          </p:nvPr>
        </p:nvGraphicFramePr>
        <p:xfrm>
          <a:off x="322492" y="914400"/>
          <a:ext cx="8516708" cy="5829300"/>
        </p:xfrm>
        <a:graphic>
          <a:graphicData uri="http://schemas.openxmlformats.org/drawingml/2006/table">
            <a:tbl>
              <a:tblPr firstRow="1" bandRow="1">
                <a:tableStyleId>{8EC20E35-A176-4012-BC5E-935CFFF8708E}</a:tableStyleId>
              </a:tblPr>
              <a:tblGrid>
                <a:gridCol w="3327228">
                  <a:extLst>
                    <a:ext uri="{9D8B030D-6E8A-4147-A177-3AD203B41FA5}">
                      <a16:colId xmlns:a16="http://schemas.microsoft.com/office/drawing/2014/main" val="2839157825"/>
                    </a:ext>
                  </a:extLst>
                </a:gridCol>
                <a:gridCol w="5189480">
                  <a:extLst>
                    <a:ext uri="{9D8B030D-6E8A-4147-A177-3AD203B41FA5}">
                      <a16:colId xmlns:a16="http://schemas.microsoft.com/office/drawing/2014/main" val="229655309"/>
                    </a:ext>
                  </a:extLst>
                </a:gridCol>
              </a:tblGrid>
              <a:tr h="320040">
                <a:tc>
                  <a:txBody>
                    <a:bodyPr/>
                    <a:lstStyle/>
                    <a:p>
                      <a:r>
                        <a:rPr lang="en-US" sz="1700" dirty="0"/>
                        <a:t>2003 (NOT-OD-03-032)</a:t>
                      </a:r>
                    </a:p>
                  </a:txBody>
                  <a:tcPr marL="68580" marR="68580" marT="34290" marB="34290">
                    <a:lnR w="12700" cap="flat" cmpd="sng" algn="ctr">
                      <a:noFill/>
                      <a:prstDash val="solid"/>
                      <a:round/>
                      <a:headEnd type="none" w="med" len="med"/>
                      <a:tailEnd type="none" w="med" len="med"/>
                    </a:lnR>
                  </a:tcPr>
                </a:tc>
                <a:tc>
                  <a:txBody>
                    <a:bodyPr/>
                    <a:lstStyle/>
                    <a:p>
                      <a:r>
                        <a:rPr lang="en-US" sz="1700" dirty="0">
                          <a:solidFill>
                            <a:schemeClr val="tx1"/>
                          </a:solidFill>
                        </a:rPr>
                        <a:t>2023 (NOT-OD-21-013)</a:t>
                      </a:r>
                    </a:p>
                  </a:txBody>
                  <a:tcPr marL="68580" marR="68580" marT="34290" marB="34290">
                    <a:lnL w="12700" cap="flat" cmpd="sng" algn="ctr">
                      <a:noFill/>
                      <a:prstDash val="solid"/>
                      <a:round/>
                      <a:headEnd type="none" w="med" len="med"/>
                      <a:tailEnd type="none" w="med" len="med"/>
                    </a:lnL>
                  </a:tcPr>
                </a:tc>
                <a:extLst>
                  <a:ext uri="{0D108BD9-81ED-4DB2-BD59-A6C34878D82A}">
                    <a16:rowId xmlns:a16="http://schemas.microsoft.com/office/drawing/2014/main" val="3736268435"/>
                  </a:ext>
                </a:extLst>
              </a:tr>
              <a:tr h="434340">
                <a:tc>
                  <a:txBody>
                    <a:bodyPr/>
                    <a:lstStyle/>
                    <a:p>
                      <a:r>
                        <a:rPr lang="en-US" sz="1700" dirty="0"/>
                        <a:t>Applicable until 1/24/2023</a:t>
                      </a:r>
                    </a:p>
                  </a:txBody>
                  <a:tcPr marL="68580" marR="68580" marT="34290" marB="34290">
                    <a:lnR w="12700" cap="flat" cmpd="sng" algn="ctr">
                      <a:noFill/>
                      <a:prstDash val="solid"/>
                      <a:round/>
                      <a:headEnd type="none" w="med" len="med"/>
                      <a:tailEnd type="none" w="med" len="med"/>
                    </a:lnR>
                  </a:tcPr>
                </a:tc>
                <a:tc>
                  <a:txBody>
                    <a:bodyPr/>
                    <a:lstStyle/>
                    <a:p>
                      <a:r>
                        <a:rPr lang="en-US" sz="1700" dirty="0"/>
                        <a:t>Applies to due dates on and after 1/25/2023</a:t>
                      </a:r>
                    </a:p>
                  </a:txBody>
                  <a:tcPr marL="68580" marR="68580" marT="34290" marB="34290">
                    <a:lnL w="12700" cap="flat" cmpd="sng" algn="ctr">
                      <a:noFill/>
                      <a:prstDash val="solid"/>
                      <a:round/>
                      <a:headEnd type="none" w="med" len="med"/>
                      <a:tailEnd type="none" w="med" len="med"/>
                    </a:lnL>
                  </a:tcPr>
                </a:tc>
                <a:extLst>
                  <a:ext uri="{0D108BD9-81ED-4DB2-BD59-A6C34878D82A}">
                    <a16:rowId xmlns:a16="http://schemas.microsoft.com/office/drawing/2014/main" val="3929670588"/>
                  </a:ext>
                </a:extLst>
              </a:tr>
              <a:tr h="571500">
                <a:tc>
                  <a:txBody>
                    <a:bodyPr/>
                    <a:lstStyle/>
                    <a:p>
                      <a:r>
                        <a:rPr lang="en-US" sz="1700" dirty="0"/>
                        <a:t>Silent on data sharing costs</a:t>
                      </a:r>
                    </a:p>
                  </a:txBody>
                  <a:tcPr marL="68580" marR="68580" marT="34290" marB="34290">
                    <a:lnR w="12700" cap="flat" cmpd="sng" algn="ctr">
                      <a:noFill/>
                      <a:prstDash val="solid"/>
                      <a:round/>
                      <a:headEnd type="none" w="med" len="med"/>
                      <a:tailEnd type="none" w="med" len="med"/>
                    </a:lnR>
                  </a:tcPr>
                </a:tc>
                <a:tc>
                  <a:txBody>
                    <a:bodyPr/>
                    <a:lstStyle/>
                    <a:p>
                      <a:r>
                        <a:rPr lang="en-US" sz="1700" dirty="0"/>
                        <a:t>Costs for implementation of a DMSP allowed and should be in Budget Justification</a:t>
                      </a:r>
                    </a:p>
                  </a:txBody>
                  <a:tcPr marL="68580" marR="68580" marT="34290" marB="34290">
                    <a:lnL w="12700" cap="flat" cmpd="sng" algn="ctr">
                      <a:noFill/>
                      <a:prstDash val="solid"/>
                      <a:round/>
                      <a:headEnd type="none" w="med" len="med"/>
                      <a:tailEnd type="none" w="med" len="med"/>
                    </a:lnL>
                  </a:tcPr>
                </a:tc>
                <a:extLst>
                  <a:ext uri="{0D108BD9-81ED-4DB2-BD59-A6C34878D82A}">
                    <a16:rowId xmlns:a16="http://schemas.microsoft.com/office/drawing/2014/main" val="3859666193"/>
                  </a:ext>
                </a:extLst>
              </a:tr>
              <a:tr h="632460">
                <a:tc>
                  <a:txBody>
                    <a:bodyPr/>
                    <a:lstStyle/>
                    <a:p>
                      <a:r>
                        <a:rPr lang="en-US" sz="1700" dirty="0"/>
                        <a:t>Applications with direct costs &gt;$500,000 in any year</a:t>
                      </a:r>
                    </a:p>
                  </a:txBody>
                  <a:tcPr marL="68580" marR="68580" marT="34290" marB="34290">
                    <a:lnR w="12700" cap="flat" cmpd="sng" algn="ctr">
                      <a:noFill/>
                      <a:prstDash val="solid"/>
                      <a:round/>
                      <a:headEnd type="none" w="med" len="med"/>
                      <a:tailEnd type="none" w="med" len="med"/>
                    </a:lnR>
                  </a:tcPr>
                </a:tc>
                <a:tc>
                  <a:txBody>
                    <a:bodyPr/>
                    <a:lstStyle/>
                    <a:p>
                      <a:r>
                        <a:rPr lang="en-US" sz="1700" dirty="0"/>
                        <a:t>Applies to essentially all NIH applications (grants, contracts, etc.)</a:t>
                      </a:r>
                    </a:p>
                  </a:txBody>
                  <a:tcPr marL="68580" marR="68580" marT="34290" marB="34290">
                    <a:lnL w="12700" cap="flat" cmpd="sng" algn="ctr">
                      <a:noFill/>
                      <a:prstDash val="solid"/>
                      <a:round/>
                      <a:headEnd type="none" w="med" len="med"/>
                      <a:tailEnd type="none" w="med" len="med"/>
                    </a:lnL>
                  </a:tcPr>
                </a:tc>
                <a:extLst>
                  <a:ext uri="{0D108BD9-81ED-4DB2-BD59-A6C34878D82A}">
                    <a16:rowId xmlns:a16="http://schemas.microsoft.com/office/drawing/2014/main" val="2248818621"/>
                  </a:ext>
                </a:extLst>
              </a:tr>
              <a:tr h="571500">
                <a:tc>
                  <a:txBody>
                    <a:bodyPr/>
                    <a:lstStyle/>
                    <a:p>
                      <a:r>
                        <a:rPr lang="en-US" sz="1700" dirty="0"/>
                        <a:t>Plan is part of conditions of award</a:t>
                      </a:r>
                    </a:p>
                  </a:txBody>
                  <a:tcPr marL="68580" marR="68580" marT="34290" marB="34290">
                    <a:lnR w="12700" cap="flat" cmpd="sng" algn="ctr">
                      <a:noFill/>
                      <a:prstDash val="solid"/>
                      <a:round/>
                      <a:headEnd type="none" w="med" len="med"/>
                      <a:tailEnd type="none" w="med" len="med"/>
                    </a:lnR>
                  </a:tcPr>
                </a:tc>
                <a:tc>
                  <a:txBody>
                    <a:bodyPr/>
                    <a:lstStyle/>
                    <a:p>
                      <a:r>
                        <a:rPr lang="en-US" sz="1700" dirty="0"/>
                        <a:t>No change</a:t>
                      </a:r>
                    </a:p>
                  </a:txBody>
                  <a:tcPr marL="68580" marR="68580" marT="34290" marB="34290">
                    <a:lnL w="12700" cap="flat" cmpd="sng" algn="ctr">
                      <a:noFill/>
                      <a:prstDash val="solid"/>
                      <a:round/>
                      <a:headEnd type="none" w="med" len="med"/>
                      <a:tailEnd type="none" w="med" len="med"/>
                    </a:lnL>
                  </a:tcPr>
                </a:tc>
                <a:extLst>
                  <a:ext uri="{0D108BD9-81ED-4DB2-BD59-A6C34878D82A}">
                    <a16:rowId xmlns:a16="http://schemas.microsoft.com/office/drawing/2014/main" val="3690007619"/>
                  </a:ext>
                </a:extLst>
              </a:tr>
              <a:tr h="571500">
                <a:tc>
                  <a:txBody>
                    <a:bodyPr/>
                    <a:lstStyle/>
                    <a:p>
                      <a:r>
                        <a:rPr lang="en-US" sz="1700" dirty="0"/>
                        <a:t>Plan submitted with application</a:t>
                      </a:r>
                    </a:p>
                  </a:txBody>
                  <a:tcPr marL="68580" marR="68580" marT="34290" marB="34290">
                    <a:lnR w="12700" cap="flat" cmpd="sng" algn="ctr">
                      <a:noFill/>
                      <a:prstDash val="solid"/>
                      <a:round/>
                      <a:headEnd type="none" w="med" len="med"/>
                      <a:tailEnd type="none" w="med" len="med"/>
                    </a:lnR>
                  </a:tcPr>
                </a:tc>
                <a:tc>
                  <a:txBody>
                    <a:bodyPr/>
                    <a:lstStyle/>
                    <a:p>
                      <a:r>
                        <a:rPr lang="en-US" sz="1700" dirty="0"/>
                        <a:t>No change</a:t>
                      </a:r>
                    </a:p>
                  </a:txBody>
                  <a:tcPr marL="68580" marR="68580" marT="34290" marB="34290">
                    <a:lnL w="12700" cap="flat" cmpd="sng" algn="ctr">
                      <a:noFill/>
                      <a:prstDash val="solid"/>
                      <a:round/>
                      <a:headEnd type="none" w="med" len="med"/>
                      <a:tailEnd type="none" w="med" len="med"/>
                    </a:lnL>
                  </a:tcPr>
                </a:tc>
                <a:extLst>
                  <a:ext uri="{0D108BD9-81ED-4DB2-BD59-A6C34878D82A}">
                    <a16:rowId xmlns:a16="http://schemas.microsoft.com/office/drawing/2014/main" val="1109597999"/>
                  </a:ext>
                </a:extLst>
              </a:tr>
              <a:tr h="320040">
                <a:tc>
                  <a:txBody>
                    <a:bodyPr/>
                    <a:lstStyle/>
                    <a:p>
                      <a:endParaRPr lang="en-US" sz="1700"/>
                    </a:p>
                  </a:txBody>
                  <a:tcPr marL="68580" marR="68580" marT="34290" marB="34290">
                    <a:lnR w="12700" cap="flat" cmpd="sng" algn="ctr">
                      <a:noFill/>
                      <a:prstDash val="solid"/>
                      <a:round/>
                      <a:headEnd type="none" w="med" len="med"/>
                      <a:tailEnd type="none" w="med" len="med"/>
                    </a:lnR>
                  </a:tcPr>
                </a:tc>
                <a:tc>
                  <a:txBody>
                    <a:bodyPr/>
                    <a:lstStyle/>
                    <a:p>
                      <a:r>
                        <a:rPr lang="en-US" sz="1700" dirty="0"/>
                        <a:t>Specific elements for DMSP outlined</a:t>
                      </a:r>
                    </a:p>
                  </a:txBody>
                  <a:tcPr marL="68580" marR="68580" marT="34290" marB="34290">
                    <a:lnL w="12700" cap="flat" cmpd="sng" algn="ctr">
                      <a:noFill/>
                      <a:prstDash val="solid"/>
                      <a:round/>
                      <a:headEnd type="none" w="med" len="med"/>
                      <a:tailEnd type="none" w="med" len="med"/>
                    </a:lnL>
                  </a:tcPr>
                </a:tc>
                <a:extLst>
                  <a:ext uri="{0D108BD9-81ED-4DB2-BD59-A6C34878D82A}">
                    <a16:rowId xmlns:a16="http://schemas.microsoft.com/office/drawing/2014/main" val="1910060031"/>
                  </a:ext>
                </a:extLst>
              </a:tr>
              <a:tr h="571500">
                <a:tc>
                  <a:txBody>
                    <a:bodyPr/>
                    <a:lstStyle/>
                    <a:p>
                      <a:endParaRPr lang="en-US" sz="1700" dirty="0"/>
                    </a:p>
                  </a:txBody>
                  <a:tcPr marL="68580" marR="68580" marT="34290" marB="34290">
                    <a:lnR w="12700" cap="flat" cmpd="sng" algn="ctr">
                      <a:noFill/>
                      <a:prstDash val="solid"/>
                      <a:round/>
                      <a:headEnd type="none" w="med" len="med"/>
                      <a:tailEnd type="none" w="med" len="med"/>
                    </a:lnR>
                  </a:tcPr>
                </a:tc>
                <a:tc>
                  <a:txBody>
                    <a:bodyPr/>
                    <a:lstStyle/>
                    <a:p>
                      <a:r>
                        <a:rPr lang="en-US" sz="1700" dirty="0"/>
                        <a:t>Deposition of data into NIH repository strongly encouraged</a:t>
                      </a:r>
                    </a:p>
                  </a:txBody>
                  <a:tcPr marL="68580" marR="68580" marT="34290" marB="34290">
                    <a:lnL w="12700" cap="flat" cmpd="sng" algn="ctr">
                      <a:noFill/>
                      <a:prstDash val="solid"/>
                      <a:round/>
                      <a:headEnd type="none" w="med" len="med"/>
                      <a:tailEnd type="none" w="med" len="med"/>
                    </a:lnL>
                  </a:tcPr>
                </a:tc>
                <a:extLst>
                  <a:ext uri="{0D108BD9-81ED-4DB2-BD59-A6C34878D82A}">
                    <a16:rowId xmlns:a16="http://schemas.microsoft.com/office/drawing/2014/main" val="827961269"/>
                  </a:ext>
                </a:extLst>
              </a:tr>
              <a:tr h="571500">
                <a:tc>
                  <a:txBody>
                    <a:bodyPr/>
                    <a:lstStyle/>
                    <a:p>
                      <a:endParaRPr lang="en-US" sz="1700" dirty="0"/>
                    </a:p>
                  </a:txBody>
                  <a:tcPr marL="68580" marR="68580" marT="34290" marB="34290">
                    <a:lnR w="12700" cap="flat" cmpd="sng" algn="ctr">
                      <a:noFill/>
                      <a:prstDash val="solid"/>
                      <a:round/>
                      <a:headEnd type="none" w="med" len="med"/>
                      <a:tailEnd type="none" w="med" len="med"/>
                    </a:lnR>
                  </a:tcPr>
                </a:tc>
                <a:tc>
                  <a:txBody>
                    <a:bodyPr/>
                    <a:lstStyle/>
                    <a:p>
                      <a:r>
                        <a:rPr lang="en-US" sz="1700" dirty="0"/>
                        <a:t>Annual progress report will include progress towards compliance with DMSP</a:t>
                      </a:r>
                    </a:p>
                  </a:txBody>
                  <a:tcPr marL="68580" marR="68580" marT="34290" marB="34290">
                    <a:lnL w="12700" cap="flat" cmpd="sng" algn="ctr">
                      <a:noFill/>
                      <a:prstDash val="solid"/>
                      <a:round/>
                      <a:headEnd type="none" w="med" len="med"/>
                      <a:tailEnd type="none" w="med" len="med"/>
                    </a:lnL>
                  </a:tcPr>
                </a:tc>
                <a:extLst>
                  <a:ext uri="{0D108BD9-81ED-4DB2-BD59-A6C34878D82A}">
                    <a16:rowId xmlns:a16="http://schemas.microsoft.com/office/drawing/2014/main" val="1794498804"/>
                  </a:ext>
                </a:extLst>
              </a:tr>
              <a:tr h="571500">
                <a:tc>
                  <a:txBody>
                    <a:bodyPr/>
                    <a:lstStyle/>
                    <a:p>
                      <a:endParaRPr lang="en-US" sz="1700" dirty="0"/>
                    </a:p>
                  </a:txBody>
                  <a:tcPr marL="68580" marR="68580" marT="34290" marB="34290">
                    <a:lnR w="12700" cap="flat" cmpd="sng" algn="ctr">
                      <a:noFill/>
                      <a:prstDash val="solid"/>
                      <a:round/>
                      <a:headEnd type="none" w="med" len="med"/>
                      <a:tailEnd type="none" w="med" len="med"/>
                    </a:lnR>
                  </a:tcPr>
                </a:tc>
                <a:tc>
                  <a:txBody>
                    <a:bodyPr/>
                    <a:lstStyle/>
                    <a:p>
                      <a:r>
                        <a:rPr lang="en-US" sz="1700" dirty="0"/>
                        <a:t>Failure to comply may impact future NIH funding for your institution</a:t>
                      </a:r>
                    </a:p>
                  </a:txBody>
                  <a:tcPr marL="68580" marR="68580" marT="34290" marB="34290">
                    <a:lnL w="12700" cap="flat" cmpd="sng" algn="ctr">
                      <a:noFill/>
                      <a:prstDash val="solid"/>
                      <a:round/>
                      <a:headEnd type="none" w="med" len="med"/>
                      <a:tailEnd type="none" w="med" len="med"/>
                    </a:lnL>
                  </a:tcPr>
                </a:tc>
                <a:extLst>
                  <a:ext uri="{0D108BD9-81ED-4DB2-BD59-A6C34878D82A}">
                    <a16:rowId xmlns:a16="http://schemas.microsoft.com/office/drawing/2014/main" val="3446454684"/>
                  </a:ext>
                </a:extLst>
              </a:tr>
              <a:tr h="571500">
                <a:tc>
                  <a:txBody>
                    <a:bodyPr/>
                    <a:lstStyle/>
                    <a:p>
                      <a:endParaRPr lang="en-US" sz="1700" dirty="0"/>
                    </a:p>
                  </a:txBody>
                  <a:tcPr marL="68580" marR="68580" marT="34290" marB="34290">
                    <a:lnR w="12700" cap="flat" cmpd="sng" algn="ctr">
                      <a:noFill/>
                      <a:prstDash val="solid"/>
                      <a:round/>
                      <a:headEnd type="none" w="med" len="med"/>
                      <a:tailEnd type="none" w="med" len="med"/>
                    </a:lnR>
                  </a:tcPr>
                </a:tc>
                <a:tc>
                  <a:txBody>
                    <a:bodyPr/>
                    <a:lstStyle/>
                    <a:p>
                      <a:r>
                        <a:rPr lang="en-US" sz="1700" dirty="0"/>
                        <a:t>Incorporates FAIR and TRUST principles for data sharing</a:t>
                      </a:r>
                    </a:p>
                  </a:txBody>
                  <a:tcPr marL="68580" marR="68580" marT="34290" marB="34290">
                    <a:lnL w="12700" cap="flat" cmpd="sng" algn="ctr">
                      <a:noFill/>
                      <a:prstDash val="solid"/>
                      <a:round/>
                      <a:headEnd type="none" w="med" len="med"/>
                      <a:tailEnd type="none" w="med" len="med"/>
                    </a:lnL>
                  </a:tcPr>
                </a:tc>
                <a:extLst>
                  <a:ext uri="{0D108BD9-81ED-4DB2-BD59-A6C34878D82A}">
                    <a16:rowId xmlns:a16="http://schemas.microsoft.com/office/drawing/2014/main" val="1877678215"/>
                  </a:ext>
                </a:extLst>
              </a:tr>
            </a:tbl>
          </a:graphicData>
        </a:graphic>
      </p:graphicFrame>
      <p:sp>
        <p:nvSpPr>
          <p:cNvPr id="3" name="Line 30">
            <a:extLst>
              <a:ext uri="{FF2B5EF4-FFF2-40B4-BE49-F238E27FC236}">
                <a16:creationId xmlns:a16="http://schemas.microsoft.com/office/drawing/2014/main" id="{FF71095E-7D33-DFF8-46A0-CF9B06A80CE4}"/>
              </a:ext>
            </a:extLst>
          </p:cNvPr>
          <p:cNvSpPr>
            <a:spLocks noChangeShapeType="1"/>
          </p:cNvSpPr>
          <p:nvPr/>
        </p:nvSpPr>
        <p:spPr bwMode="auto">
          <a:xfrm flipH="1">
            <a:off x="380596" y="771671"/>
            <a:ext cx="8382000" cy="0"/>
          </a:xfrm>
          <a:prstGeom prst="line">
            <a:avLst/>
          </a:prstGeom>
          <a:noFill/>
          <a:ln w="50800">
            <a:solidFill>
              <a:srgbClr val="00CC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5428287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E2E01-5B5D-4918-BBB1-BDA3F09F4333}"/>
              </a:ext>
            </a:extLst>
          </p:cNvPr>
          <p:cNvSpPr>
            <a:spLocks noGrp="1"/>
          </p:cNvSpPr>
          <p:nvPr>
            <p:ph type="title"/>
          </p:nvPr>
        </p:nvSpPr>
        <p:spPr>
          <a:xfrm>
            <a:off x="685800" y="114305"/>
            <a:ext cx="7886700" cy="1295395"/>
          </a:xfrm>
        </p:spPr>
        <p:txBody>
          <a:bodyPr/>
          <a:lstStyle/>
          <a:p>
            <a:r>
              <a:rPr lang="en-US" dirty="0"/>
              <a:t>FAIR Principles for Data Sharing</a:t>
            </a:r>
          </a:p>
        </p:txBody>
      </p:sp>
      <p:graphicFrame>
        <p:nvGraphicFramePr>
          <p:cNvPr id="10" name="Table 10">
            <a:extLst>
              <a:ext uri="{FF2B5EF4-FFF2-40B4-BE49-F238E27FC236}">
                <a16:creationId xmlns:a16="http://schemas.microsoft.com/office/drawing/2014/main" id="{9AF5CCBE-3848-40C4-928D-D0F042307A82}"/>
              </a:ext>
            </a:extLst>
          </p:cNvPr>
          <p:cNvGraphicFramePr>
            <a:graphicFrameLocks noGrp="1"/>
          </p:cNvGraphicFramePr>
          <p:nvPr>
            <p:ph idx="1"/>
            <p:extLst>
              <p:ext uri="{D42A27DB-BD31-4B8C-83A1-F6EECF244321}">
                <p14:modId xmlns:p14="http://schemas.microsoft.com/office/powerpoint/2010/main" val="2438984044"/>
              </p:ext>
            </p:extLst>
          </p:nvPr>
        </p:nvGraphicFramePr>
        <p:xfrm>
          <a:off x="552450" y="1752600"/>
          <a:ext cx="7886700" cy="3845499"/>
        </p:xfrm>
        <a:graphic>
          <a:graphicData uri="http://schemas.openxmlformats.org/drawingml/2006/table">
            <a:tbl>
              <a:tblPr firstRow="1" bandRow="1">
                <a:tableStyleId>{8EC20E35-A176-4012-BC5E-935CFFF8708E}</a:tableStyleId>
              </a:tblPr>
              <a:tblGrid>
                <a:gridCol w="1895677">
                  <a:extLst>
                    <a:ext uri="{9D8B030D-6E8A-4147-A177-3AD203B41FA5}">
                      <a16:colId xmlns:a16="http://schemas.microsoft.com/office/drawing/2014/main" val="3281630064"/>
                    </a:ext>
                  </a:extLst>
                </a:gridCol>
                <a:gridCol w="5991023">
                  <a:extLst>
                    <a:ext uri="{9D8B030D-6E8A-4147-A177-3AD203B41FA5}">
                      <a16:colId xmlns:a16="http://schemas.microsoft.com/office/drawing/2014/main" val="1800184672"/>
                    </a:ext>
                  </a:extLst>
                </a:gridCol>
              </a:tblGrid>
              <a:tr h="418171">
                <a:tc>
                  <a:txBody>
                    <a:bodyPr/>
                    <a:lstStyle/>
                    <a:p>
                      <a:pPr algn="l" fontAlgn="ctr"/>
                      <a:r>
                        <a:rPr lang="en-US" sz="1800" b="1" dirty="0">
                          <a:effectLst/>
                        </a:rPr>
                        <a:t>Principle</a:t>
                      </a:r>
                      <a:endParaRPr lang="en-US" sz="1800" dirty="0">
                        <a:effectLst/>
                      </a:endParaRPr>
                    </a:p>
                  </a:txBody>
                  <a:tcPr marL="34290" marR="34290" marT="34290" marB="34290" anchor="ctr"/>
                </a:tc>
                <a:tc>
                  <a:txBody>
                    <a:bodyPr/>
                    <a:lstStyle/>
                    <a:p>
                      <a:pPr algn="l" fontAlgn="ctr"/>
                      <a:r>
                        <a:rPr lang="en-US" sz="1800" b="1" dirty="0">
                          <a:effectLst/>
                        </a:rPr>
                        <a:t>Guidance for repositories</a:t>
                      </a:r>
                      <a:endParaRPr lang="en-US" sz="1800" dirty="0">
                        <a:effectLst/>
                      </a:endParaRPr>
                    </a:p>
                  </a:txBody>
                  <a:tcPr marL="34290" marR="34290" marT="34290" marB="34290" anchor="ctr"/>
                </a:tc>
                <a:extLst>
                  <a:ext uri="{0D108BD9-81ED-4DB2-BD59-A6C34878D82A}">
                    <a16:rowId xmlns:a16="http://schemas.microsoft.com/office/drawing/2014/main" val="1104254505"/>
                  </a:ext>
                </a:extLst>
              </a:tr>
              <a:tr h="891540">
                <a:tc>
                  <a:txBody>
                    <a:bodyPr/>
                    <a:lstStyle/>
                    <a:p>
                      <a:pPr algn="l" fontAlgn="ctr"/>
                      <a:r>
                        <a:rPr lang="en-US" sz="1800" b="1" u="sng" dirty="0">
                          <a:effectLst/>
                        </a:rPr>
                        <a:t>F</a:t>
                      </a:r>
                      <a:r>
                        <a:rPr lang="en-US" sz="1800" dirty="0">
                          <a:effectLst/>
                        </a:rPr>
                        <a:t>indable</a:t>
                      </a:r>
                    </a:p>
                  </a:txBody>
                  <a:tcPr marL="34290" marR="34290" marT="34290" marB="34290"/>
                </a:tc>
                <a:tc>
                  <a:txBody>
                    <a:bodyPr/>
                    <a:lstStyle/>
                    <a:p>
                      <a:pPr algn="l" fontAlgn="ctr"/>
                      <a:r>
                        <a:rPr lang="en-US" sz="1800" dirty="0">
                          <a:effectLst/>
                        </a:rPr>
                        <a:t>Data are described by unique, persistent metadata including an identifier that is registered or indexed in a searchable resource</a:t>
                      </a:r>
                    </a:p>
                  </a:txBody>
                  <a:tcPr marL="34290" marR="34290" marT="34290" marB="34290"/>
                </a:tc>
                <a:extLst>
                  <a:ext uri="{0D108BD9-81ED-4DB2-BD59-A6C34878D82A}">
                    <a16:rowId xmlns:a16="http://schemas.microsoft.com/office/drawing/2014/main" val="3378453152"/>
                  </a:ext>
                </a:extLst>
              </a:tr>
              <a:tr h="891540">
                <a:tc>
                  <a:txBody>
                    <a:bodyPr/>
                    <a:lstStyle/>
                    <a:p>
                      <a:pPr algn="l" fontAlgn="ctr"/>
                      <a:r>
                        <a:rPr lang="en-US" sz="1800" b="1" u="sng" dirty="0">
                          <a:effectLst/>
                        </a:rPr>
                        <a:t>A</a:t>
                      </a:r>
                      <a:r>
                        <a:rPr lang="en-US" sz="1800" dirty="0">
                          <a:effectLst/>
                        </a:rPr>
                        <a:t>ccessible</a:t>
                      </a:r>
                    </a:p>
                  </a:txBody>
                  <a:tcPr marL="34290" marR="34290" marT="34290" marB="34290"/>
                </a:tc>
                <a:tc>
                  <a:txBody>
                    <a:bodyPr/>
                    <a:lstStyle/>
                    <a:p>
                      <a:pPr algn="l" fontAlgn="ctr"/>
                      <a:r>
                        <a:rPr lang="en-US" sz="1800" dirty="0">
                          <a:effectLst/>
                        </a:rPr>
                        <a:t>Metadata (and data) are retrievable by using common protocols that are open, free, and universally implementable</a:t>
                      </a:r>
                    </a:p>
                  </a:txBody>
                  <a:tcPr marL="34290" marR="34290" marT="34290" marB="34290"/>
                </a:tc>
                <a:extLst>
                  <a:ext uri="{0D108BD9-81ED-4DB2-BD59-A6C34878D82A}">
                    <a16:rowId xmlns:a16="http://schemas.microsoft.com/office/drawing/2014/main" val="1065450978"/>
                  </a:ext>
                </a:extLst>
              </a:tr>
              <a:tr h="752708">
                <a:tc>
                  <a:txBody>
                    <a:bodyPr/>
                    <a:lstStyle/>
                    <a:p>
                      <a:pPr algn="l" fontAlgn="ctr"/>
                      <a:r>
                        <a:rPr lang="en-US" sz="1800" b="1" u="sng" dirty="0">
                          <a:effectLst/>
                        </a:rPr>
                        <a:t>I</a:t>
                      </a:r>
                      <a:r>
                        <a:rPr lang="en-US" sz="1800" dirty="0">
                          <a:effectLst/>
                        </a:rPr>
                        <a:t>nteroperable</a:t>
                      </a:r>
                    </a:p>
                  </a:txBody>
                  <a:tcPr marL="34290" marR="34290" marT="34290" marB="34290"/>
                </a:tc>
                <a:tc>
                  <a:txBody>
                    <a:bodyPr/>
                    <a:lstStyle/>
                    <a:p>
                      <a:pPr algn="l" fontAlgn="ctr"/>
                      <a:r>
                        <a:rPr lang="en-US" sz="1800" dirty="0">
                          <a:effectLst/>
                        </a:rPr>
                        <a:t>(Meta)data use a formal, accessible and broadly shared language for knowledge representation</a:t>
                      </a:r>
                    </a:p>
                  </a:txBody>
                  <a:tcPr marL="34290" marR="34290" marT="34290" marB="34290"/>
                </a:tc>
                <a:extLst>
                  <a:ext uri="{0D108BD9-81ED-4DB2-BD59-A6C34878D82A}">
                    <a16:rowId xmlns:a16="http://schemas.microsoft.com/office/drawing/2014/main" val="1455848831"/>
                  </a:ext>
                </a:extLst>
              </a:tr>
              <a:tr h="891540">
                <a:tc>
                  <a:txBody>
                    <a:bodyPr/>
                    <a:lstStyle/>
                    <a:p>
                      <a:pPr algn="l" fontAlgn="ctr"/>
                      <a:r>
                        <a:rPr lang="en-US" sz="1800" b="1" u="sng" dirty="0" err="1">
                          <a:effectLst/>
                        </a:rPr>
                        <a:t>R</a:t>
                      </a:r>
                      <a:r>
                        <a:rPr lang="en-US" sz="1800" dirty="0" err="1">
                          <a:effectLst/>
                        </a:rPr>
                        <a:t>euseable</a:t>
                      </a:r>
                      <a:endParaRPr lang="en-US" sz="1800" dirty="0">
                        <a:effectLst/>
                      </a:endParaRPr>
                    </a:p>
                  </a:txBody>
                  <a:tcPr marL="34290" marR="34290" marT="34290" marB="34290"/>
                </a:tc>
                <a:tc>
                  <a:txBody>
                    <a:bodyPr/>
                    <a:lstStyle/>
                    <a:p>
                      <a:pPr algn="l" fontAlgn="ctr"/>
                      <a:r>
                        <a:rPr lang="en-US" sz="1800" dirty="0">
                          <a:effectLst/>
                        </a:rPr>
                        <a:t>(Meta)data are richly annotated with relevant attributes, with clear provenance, data use parameters, and community standards</a:t>
                      </a:r>
                    </a:p>
                  </a:txBody>
                  <a:tcPr marL="34290" marR="34290" marT="34290" marB="34290"/>
                </a:tc>
                <a:extLst>
                  <a:ext uri="{0D108BD9-81ED-4DB2-BD59-A6C34878D82A}">
                    <a16:rowId xmlns:a16="http://schemas.microsoft.com/office/drawing/2014/main" val="3826702726"/>
                  </a:ext>
                </a:extLst>
              </a:tr>
            </a:tbl>
          </a:graphicData>
        </a:graphic>
      </p:graphicFrame>
      <p:sp>
        <p:nvSpPr>
          <p:cNvPr id="3" name="Line 30">
            <a:extLst>
              <a:ext uri="{FF2B5EF4-FFF2-40B4-BE49-F238E27FC236}">
                <a16:creationId xmlns:a16="http://schemas.microsoft.com/office/drawing/2014/main" id="{7025D39C-E074-8680-86C6-99BD0D21DC01}"/>
              </a:ext>
            </a:extLst>
          </p:cNvPr>
          <p:cNvSpPr>
            <a:spLocks noChangeShapeType="1"/>
          </p:cNvSpPr>
          <p:nvPr/>
        </p:nvSpPr>
        <p:spPr bwMode="auto">
          <a:xfrm flipH="1">
            <a:off x="304800" y="1524000"/>
            <a:ext cx="8382000" cy="0"/>
          </a:xfrm>
          <a:prstGeom prst="line">
            <a:avLst/>
          </a:prstGeom>
          <a:noFill/>
          <a:ln w="50800">
            <a:solidFill>
              <a:srgbClr val="00CC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Rectangle 3">
            <a:extLst>
              <a:ext uri="{FF2B5EF4-FFF2-40B4-BE49-F238E27FC236}">
                <a16:creationId xmlns:a16="http://schemas.microsoft.com/office/drawing/2014/main" id="{04E8C795-042E-F396-A708-25F5605E757D}"/>
              </a:ext>
            </a:extLst>
          </p:cNvPr>
          <p:cNvSpPr/>
          <p:nvPr/>
        </p:nvSpPr>
        <p:spPr bwMode="auto">
          <a:xfrm>
            <a:off x="0" y="6553200"/>
            <a:ext cx="9144000" cy="304800"/>
          </a:xfrm>
          <a:prstGeom prst="rect">
            <a:avLst/>
          </a:prstGeom>
          <a:solidFill>
            <a:srgbClr val="01017D"/>
          </a:solidFill>
          <a:ln w="12700" cap="flat" cmpd="sng" algn="ctr">
            <a:solidFill>
              <a:srgbClr val="01017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Arial" pitchFamily="-108" charset="0"/>
            </a:endParaRPr>
          </a:p>
        </p:txBody>
      </p:sp>
    </p:spTree>
    <p:extLst>
      <p:ext uri="{BB962C8B-B14F-4D97-AF65-F5344CB8AC3E}">
        <p14:creationId xmlns:p14="http://schemas.microsoft.com/office/powerpoint/2010/main" val="337782336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55D4E-847B-4A98-BB05-22CA9C1C9625}"/>
              </a:ext>
            </a:extLst>
          </p:cNvPr>
          <p:cNvSpPr>
            <a:spLocks noGrp="1"/>
          </p:cNvSpPr>
          <p:nvPr>
            <p:ph type="title"/>
          </p:nvPr>
        </p:nvSpPr>
        <p:spPr>
          <a:xfrm>
            <a:off x="457200" y="144780"/>
            <a:ext cx="8435340" cy="1537133"/>
          </a:xfrm>
        </p:spPr>
        <p:txBody>
          <a:bodyPr/>
          <a:lstStyle/>
          <a:p>
            <a:r>
              <a:rPr lang="en-US" dirty="0"/>
              <a:t>TRUST Principles for Data Sharing</a:t>
            </a:r>
          </a:p>
        </p:txBody>
      </p:sp>
      <p:graphicFrame>
        <p:nvGraphicFramePr>
          <p:cNvPr id="8" name="Table 8">
            <a:extLst>
              <a:ext uri="{FF2B5EF4-FFF2-40B4-BE49-F238E27FC236}">
                <a16:creationId xmlns:a16="http://schemas.microsoft.com/office/drawing/2014/main" id="{66D046AA-C132-49AA-B2F7-BF5E292EDCA0}"/>
              </a:ext>
            </a:extLst>
          </p:cNvPr>
          <p:cNvGraphicFramePr>
            <a:graphicFrameLocks noGrp="1"/>
          </p:cNvGraphicFramePr>
          <p:nvPr>
            <p:ph idx="1"/>
            <p:extLst>
              <p:ext uri="{D42A27DB-BD31-4B8C-83A1-F6EECF244321}">
                <p14:modId xmlns:p14="http://schemas.microsoft.com/office/powerpoint/2010/main" val="1901831188"/>
              </p:ext>
            </p:extLst>
          </p:nvPr>
        </p:nvGraphicFramePr>
        <p:xfrm>
          <a:off x="628650" y="1828800"/>
          <a:ext cx="7886700" cy="4335449"/>
        </p:xfrm>
        <a:graphic>
          <a:graphicData uri="http://schemas.openxmlformats.org/drawingml/2006/table">
            <a:tbl>
              <a:tblPr firstRow="1" bandRow="1">
                <a:tableStyleId>{8EC20E35-A176-4012-BC5E-935CFFF8708E}</a:tableStyleId>
              </a:tblPr>
              <a:tblGrid>
                <a:gridCol w="2190750">
                  <a:extLst>
                    <a:ext uri="{9D8B030D-6E8A-4147-A177-3AD203B41FA5}">
                      <a16:colId xmlns:a16="http://schemas.microsoft.com/office/drawing/2014/main" val="3142035782"/>
                    </a:ext>
                  </a:extLst>
                </a:gridCol>
                <a:gridCol w="5695950">
                  <a:extLst>
                    <a:ext uri="{9D8B030D-6E8A-4147-A177-3AD203B41FA5}">
                      <a16:colId xmlns:a16="http://schemas.microsoft.com/office/drawing/2014/main" val="177958855"/>
                    </a:ext>
                  </a:extLst>
                </a:gridCol>
              </a:tblGrid>
              <a:tr h="372717">
                <a:tc>
                  <a:txBody>
                    <a:bodyPr/>
                    <a:lstStyle/>
                    <a:p>
                      <a:pPr algn="l" fontAlgn="ctr"/>
                      <a:r>
                        <a:rPr lang="en-US" sz="1800" b="1" dirty="0">
                          <a:solidFill>
                            <a:schemeClr val="tx1"/>
                          </a:solidFill>
                          <a:effectLst/>
                        </a:rPr>
                        <a:t>Principle</a:t>
                      </a:r>
                      <a:endParaRPr lang="en-US" sz="1800" dirty="0">
                        <a:solidFill>
                          <a:schemeClr val="tx1"/>
                        </a:solidFill>
                        <a:effectLst/>
                      </a:endParaRPr>
                    </a:p>
                  </a:txBody>
                  <a:tcPr marL="34290" marR="34290" marT="34290" marB="34290"/>
                </a:tc>
                <a:tc>
                  <a:txBody>
                    <a:bodyPr/>
                    <a:lstStyle/>
                    <a:p>
                      <a:pPr algn="l" fontAlgn="ctr"/>
                      <a:r>
                        <a:rPr lang="en-US" sz="1800" b="1" dirty="0">
                          <a:solidFill>
                            <a:schemeClr val="tx1"/>
                          </a:solidFill>
                          <a:effectLst/>
                        </a:rPr>
                        <a:t>Guidance for repositories</a:t>
                      </a:r>
                      <a:endParaRPr lang="en-US" sz="1800" dirty="0">
                        <a:solidFill>
                          <a:schemeClr val="tx1"/>
                        </a:solidFill>
                        <a:effectLst/>
                      </a:endParaRPr>
                    </a:p>
                  </a:txBody>
                  <a:tcPr marL="34290" marR="34290" marT="34290" marB="34290"/>
                </a:tc>
                <a:extLst>
                  <a:ext uri="{0D108BD9-81ED-4DB2-BD59-A6C34878D82A}">
                    <a16:rowId xmlns:a16="http://schemas.microsoft.com/office/drawing/2014/main" val="3702461178"/>
                  </a:ext>
                </a:extLst>
              </a:tr>
              <a:tr h="891540">
                <a:tc>
                  <a:txBody>
                    <a:bodyPr/>
                    <a:lstStyle/>
                    <a:p>
                      <a:pPr algn="l" fontAlgn="ctr"/>
                      <a:r>
                        <a:rPr lang="en-US" sz="1800" b="1" dirty="0">
                          <a:effectLst/>
                        </a:rPr>
                        <a:t>T</a:t>
                      </a:r>
                      <a:r>
                        <a:rPr lang="en-US" sz="1800" dirty="0">
                          <a:effectLst/>
                        </a:rPr>
                        <a:t>ransparency</a:t>
                      </a:r>
                    </a:p>
                  </a:txBody>
                  <a:tcPr marL="34290" marR="34290" marT="34290" marB="34290"/>
                </a:tc>
                <a:tc>
                  <a:txBody>
                    <a:bodyPr/>
                    <a:lstStyle/>
                    <a:p>
                      <a:pPr algn="l" fontAlgn="ctr"/>
                      <a:r>
                        <a:rPr lang="en-US" sz="1800" dirty="0">
                          <a:effectLst/>
                        </a:rPr>
                        <a:t>To be transparent about specific repository services and data holdings that are verifiable by publicly accessible evidence.</a:t>
                      </a:r>
                    </a:p>
                  </a:txBody>
                  <a:tcPr marL="34290" marR="34290" marT="34290" marB="34290"/>
                </a:tc>
                <a:extLst>
                  <a:ext uri="{0D108BD9-81ED-4DB2-BD59-A6C34878D82A}">
                    <a16:rowId xmlns:a16="http://schemas.microsoft.com/office/drawing/2014/main" val="1544284297"/>
                  </a:ext>
                </a:extLst>
              </a:tr>
              <a:tr h="891540">
                <a:tc>
                  <a:txBody>
                    <a:bodyPr/>
                    <a:lstStyle/>
                    <a:p>
                      <a:pPr algn="l" fontAlgn="ctr"/>
                      <a:r>
                        <a:rPr lang="en-US" sz="1800" b="1" dirty="0">
                          <a:effectLst/>
                        </a:rPr>
                        <a:t>R</a:t>
                      </a:r>
                      <a:r>
                        <a:rPr lang="en-US" sz="1800" dirty="0">
                          <a:effectLst/>
                        </a:rPr>
                        <a:t>esponsibility</a:t>
                      </a:r>
                    </a:p>
                  </a:txBody>
                  <a:tcPr marL="34290" marR="34290" marT="34290" marB="34290"/>
                </a:tc>
                <a:tc>
                  <a:txBody>
                    <a:bodyPr/>
                    <a:lstStyle/>
                    <a:p>
                      <a:pPr algn="l" fontAlgn="ctr"/>
                      <a:r>
                        <a:rPr lang="en-US" sz="1800" dirty="0">
                          <a:effectLst/>
                        </a:rPr>
                        <a:t>To be responsible for ensuring the authenticity and integrity of data holdings and for the reliability and persistence of its service.</a:t>
                      </a:r>
                    </a:p>
                  </a:txBody>
                  <a:tcPr marL="34290" marR="34290" marT="34290" marB="34290"/>
                </a:tc>
                <a:extLst>
                  <a:ext uri="{0D108BD9-81ED-4DB2-BD59-A6C34878D82A}">
                    <a16:rowId xmlns:a16="http://schemas.microsoft.com/office/drawing/2014/main" val="1413873447"/>
                  </a:ext>
                </a:extLst>
              </a:tr>
              <a:tr h="670892">
                <a:tc>
                  <a:txBody>
                    <a:bodyPr/>
                    <a:lstStyle/>
                    <a:p>
                      <a:pPr algn="l" fontAlgn="ctr"/>
                      <a:r>
                        <a:rPr lang="en-US" sz="1800" b="1" dirty="0">
                          <a:effectLst/>
                        </a:rPr>
                        <a:t>U</a:t>
                      </a:r>
                      <a:r>
                        <a:rPr lang="en-US" sz="1800" dirty="0">
                          <a:effectLst/>
                        </a:rPr>
                        <a:t>ser Focus</a:t>
                      </a:r>
                    </a:p>
                  </a:txBody>
                  <a:tcPr marL="34290" marR="34290" marT="34290" marB="34290"/>
                </a:tc>
                <a:tc>
                  <a:txBody>
                    <a:bodyPr/>
                    <a:lstStyle/>
                    <a:p>
                      <a:pPr algn="l" fontAlgn="ctr"/>
                      <a:r>
                        <a:rPr lang="en-US" sz="1800" dirty="0">
                          <a:effectLst/>
                        </a:rPr>
                        <a:t>To ensure that the data management norms and expectations of target user communities are met.</a:t>
                      </a:r>
                    </a:p>
                  </a:txBody>
                  <a:tcPr marL="34290" marR="34290" marT="34290" marB="34290"/>
                </a:tc>
                <a:extLst>
                  <a:ext uri="{0D108BD9-81ED-4DB2-BD59-A6C34878D82A}">
                    <a16:rowId xmlns:a16="http://schemas.microsoft.com/office/drawing/2014/main" val="582516627"/>
                  </a:ext>
                </a:extLst>
              </a:tr>
              <a:tr h="617220">
                <a:tc>
                  <a:txBody>
                    <a:bodyPr/>
                    <a:lstStyle/>
                    <a:p>
                      <a:pPr algn="l" fontAlgn="ctr"/>
                      <a:r>
                        <a:rPr lang="en-US" sz="1800" b="1">
                          <a:effectLst/>
                        </a:rPr>
                        <a:t>S</a:t>
                      </a:r>
                      <a:r>
                        <a:rPr lang="en-US" sz="1800">
                          <a:effectLst/>
                        </a:rPr>
                        <a:t>ustainability</a:t>
                      </a:r>
                    </a:p>
                  </a:txBody>
                  <a:tcPr marL="34290" marR="34290" marT="34290" marB="34290"/>
                </a:tc>
                <a:tc>
                  <a:txBody>
                    <a:bodyPr/>
                    <a:lstStyle/>
                    <a:p>
                      <a:pPr algn="l" fontAlgn="ctr"/>
                      <a:r>
                        <a:rPr lang="en-US" sz="1800" dirty="0">
                          <a:effectLst/>
                        </a:rPr>
                        <a:t>To sustain services and preserve data holdings for the long-term.</a:t>
                      </a:r>
                    </a:p>
                  </a:txBody>
                  <a:tcPr marL="34290" marR="34290" marT="34290" marB="34290"/>
                </a:tc>
                <a:extLst>
                  <a:ext uri="{0D108BD9-81ED-4DB2-BD59-A6C34878D82A}">
                    <a16:rowId xmlns:a16="http://schemas.microsoft.com/office/drawing/2014/main" val="3613252419"/>
                  </a:ext>
                </a:extLst>
              </a:tr>
              <a:tr h="670892">
                <a:tc>
                  <a:txBody>
                    <a:bodyPr/>
                    <a:lstStyle/>
                    <a:p>
                      <a:pPr algn="l" fontAlgn="ctr"/>
                      <a:r>
                        <a:rPr lang="en-US" sz="1800" b="1" dirty="0">
                          <a:effectLst/>
                        </a:rPr>
                        <a:t>T</a:t>
                      </a:r>
                      <a:r>
                        <a:rPr lang="en-US" sz="1800" dirty="0">
                          <a:effectLst/>
                        </a:rPr>
                        <a:t>echnology</a:t>
                      </a:r>
                    </a:p>
                  </a:txBody>
                  <a:tcPr marL="34290" marR="34290" marT="34290" marB="34290"/>
                </a:tc>
                <a:tc>
                  <a:txBody>
                    <a:bodyPr/>
                    <a:lstStyle/>
                    <a:p>
                      <a:pPr algn="l" fontAlgn="ctr"/>
                      <a:r>
                        <a:rPr lang="en-US" sz="1800" dirty="0">
                          <a:effectLst/>
                        </a:rPr>
                        <a:t>To provide infrastructure and capabilities to support secure, persistent, and reliable services.</a:t>
                      </a:r>
                    </a:p>
                  </a:txBody>
                  <a:tcPr marL="34290" marR="34290" marT="34290" marB="34290"/>
                </a:tc>
                <a:extLst>
                  <a:ext uri="{0D108BD9-81ED-4DB2-BD59-A6C34878D82A}">
                    <a16:rowId xmlns:a16="http://schemas.microsoft.com/office/drawing/2014/main" val="2268073837"/>
                  </a:ext>
                </a:extLst>
              </a:tr>
            </a:tbl>
          </a:graphicData>
        </a:graphic>
      </p:graphicFrame>
      <p:sp>
        <p:nvSpPr>
          <p:cNvPr id="3" name="Line 30">
            <a:extLst>
              <a:ext uri="{FF2B5EF4-FFF2-40B4-BE49-F238E27FC236}">
                <a16:creationId xmlns:a16="http://schemas.microsoft.com/office/drawing/2014/main" id="{F7931401-0F83-AD02-D66E-612E18BCE8A7}"/>
              </a:ext>
            </a:extLst>
          </p:cNvPr>
          <p:cNvSpPr>
            <a:spLocks noChangeShapeType="1"/>
          </p:cNvSpPr>
          <p:nvPr/>
        </p:nvSpPr>
        <p:spPr bwMode="auto">
          <a:xfrm flipH="1">
            <a:off x="381000" y="1659746"/>
            <a:ext cx="8382000" cy="0"/>
          </a:xfrm>
          <a:prstGeom prst="line">
            <a:avLst/>
          </a:prstGeom>
          <a:noFill/>
          <a:ln w="50800">
            <a:solidFill>
              <a:srgbClr val="00CC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Rectangle 4">
            <a:extLst>
              <a:ext uri="{FF2B5EF4-FFF2-40B4-BE49-F238E27FC236}">
                <a16:creationId xmlns:a16="http://schemas.microsoft.com/office/drawing/2014/main" id="{639D6399-CC52-810C-0D1E-F6B625C1E0A7}"/>
              </a:ext>
            </a:extLst>
          </p:cNvPr>
          <p:cNvSpPr/>
          <p:nvPr/>
        </p:nvSpPr>
        <p:spPr bwMode="auto">
          <a:xfrm>
            <a:off x="0" y="6553200"/>
            <a:ext cx="9144000" cy="304800"/>
          </a:xfrm>
          <a:prstGeom prst="rect">
            <a:avLst/>
          </a:prstGeom>
          <a:solidFill>
            <a:srgbClr val="01017D"/>
          </a:solidFill>
          <a:ln w="12700" cap="flat" cmpd="sng" algn="ctr">
            <a:solidFill>
              <a:srgbClr val="01017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Arial" pitchFamily="-108" charset="0"/>
            </a:endParaRPr>
          </a:p>
        </p:txBody>
      </p:sp>
    </p:spTree>
    <p:extLst>
      <p:ext uri="{BB962C8B-B14F-4D97-AF65-F5344CB8AC3E}">
        <p14:creationId xmlns:p14="http://schemas.microsoft.com/office/powerpoint/2010/main" val="310496814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84333-7CF0-B555-C82E-B68547F2C748}"/>
              </a:ext>
            </a:extLst>
          </p:cNvPr>
          <p:cNvSpPr>
            <a:spLocks noGrp="1"/>
          </p:cNvSpPr>
          <p:nvPr>
            <p:ph type="title"/>
          </p:nvPr>
        </p:nvSpPr>
        <p:spPr>
          <a:xfrm>
            <a:off x="914400" y="263526"/>
            <a:ext cx="7162800" cy="590550"/>
          </a:xfrm>
        </p:spPr>
        <p:txBody>
          <a:bodyPr/>
          <a:lstStyle/>
          <a:p>
            <a:r>
              <a:rPr lang="en-US" sz="3600" dirty="0"/>
              <a:t>Process</a:t>
            </a:r>
            <a:r>
              <a:rPr lang="en-US" dirty="0"/>
              <a:t> </a:t>
            </a:r>
          </a:p>
        </p:txBody>
      </p:sp>
      <p:sp>
        <p:nvSpPr>
          <p:cNvPr id="3" name="Content Placeholder 2">
            <a:extLst>
              <a:ext uri="{FF2B5EF4-FFF2-40B4-BE49-F238E27FC236}">
                <a16:creationId xmlns:a16="http://schemas.microsoft.com/office/drawing/2014/main" id="{EBCE7D03-F4EC-9ADE-5124-46A4AC4EA710}"/>
              </a:ext>
            </a:extLst>
          </p:cNvPr>
          <p:cNvSpPr>
            <a:spLocks noGrp="1"/>
          </p:cNvSpPr>
          <p:nvPr>
            <p:ph idx="1"/>
          </p:nvPr>
        </p:nvSpPr>
        <p:spPr/>
        <p:txBody>
          <a:bodyPr/>
          <a:lstStyle/>
          <a:p>
            <a:pPr marL="114300" indent="0">
              <a:buNone/>
            </a:pPr>
            <a:r>
              <a:rPr lang="en-US" sz="2000"/>
              <a:t>Effective January 25, 2023, NIH implemented the Data Management and Sharing (DMS) policy to promote the sharing of scientific data and data reuse for future research studies. If another applicable policy has more detailed expectations than that of the DMS Policy, those expectations should be followed in addition to the DMS Policy (e.g., clinical trials, research generating large-scale genomic data). </a:t>
            </a:r>
          </a:p>
          <a:p>
            <a:pPr marL="114300" indent="0">
              <a:buNone/>
            </a:pPr>
            <a:endParaRPr lang="en-US" sz="2000"/>
          </a:p>
        </p:txBody>
      </p:sp>
      <p:sp>
        <p:nvSpPr>
          <p:cNvPr id="4" name="Slide Number Placeholder 3">
            <a:extLst>
              <a:ext uri="{FF2B5EF4-FFF2-40B4-BE49-F238E27FC236}">
                <a16:creationId xmlns:a16="http://schemas.microsoft.com/office/drawing/2014/main" id="{174C5CAE-B78A-80F5-DF73-1A5B8CD44230}"/>
              </a:ext>
            </a:extLst>
          </p:cNvPr>
          <p:cNvSpPr>
            <a:spLocks noGrp="1"/>
          </p:cNvSpPr>
          <p:nvPr>
            <p:ph type="sldNum" sz="quarter" idx="10"/>
          </p:nvPr>
        </p:nvSpPr>
        <p:spPr bwMode="auto">
          <a:xfrm>
            <a:off x="3505200" y="6261100"/>
            <a:ext cx="2133600" cy="419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1" kern="1200">
                <a:solidFill>
                  <a:schemeClr val="tx1"/>
                </a:solidFill>
                <a:latin typeface="+mj-lt"/>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defRPr/>
            </a:pPr>
            <a:fld id="{2C8136F0-2D12-4C17-A538-9804D837164B}" type="slidenum">
              <a:rPr lang="en-US" smtClean="0"/>
              <a:pPr>
                <a:defRPr/>
              </a:pPr>
              <a:t>9</a:t>
            </a:fld>
            <a:endParaRPr lang="en-US"/>
          </a:p>
        </p:txBody>
      </p:sp>
      <p:pic>
        <p:nvPicPr>
          <p:cNvPr id="5" name="Picture 4">
            <a:extLst>
              <a:ext uri="{FF2B5EF4-FFF2-40B4-BE49-F238E27FC236}">
                <a16:creationId xmlns:a16="http://schemas.microsoft.com/office/drawing/2014/main" id="{453C6300-75E6-30C1-6C4E-F49025D5B85B}"/>
              </a:ext>
            </a:extLst>
          </p:cNvPr>
          <p:cNvPicPr>
            <a:picLocks noChangeAspect="1"/>
          </p:cNvPicPr>
          <p:nvPr/>
        </p:nvPicPr>
        <p:blipFill rotWithShape="1">
          <a:blip r:embed="rId3"/>
          <a:srcRect t="7036" b="10499"/>
          <a:stretch/>
        </p:blipFill>
        <p:spPr>
          <a:xfrm>
            <a:off x="685800" y="1371601"/>
            <a:ext cx="7930780" cy="4034233"/>
          </a:xfrm>
          <a:prstGeom prst="rect">
            <a:avLst/>
          </a:prstGeom>
        </p:spPr>
      </p:pic>
      <p:sp>
        <p:nvSpPr>
          <p:cNvPr id="6" name="Line 30">
            <a:extLst>
              <a:ext uri="{FF2B5EF4-FFF2-40B4-BE49-F238E27FC236}">
                <a16:creationId xmlns:a16="http://schemas.microsoft.com/office/drawing/2014/main" id="{D8143914-0191-A0C7-ECC6-D4947FBBD6F5}"/>
              </a:ext>
            </a:extLst>
          </p:cNvPr>
          <p:cNvSpPr>
            <a:spLocks noChangeShapeType="1"/>
          </p:cNvSpPr>
          <p:nvPr/>
        </p:nvSpPr>
        <p:spPr bwMode="auto">
          <a:xfrm flipH="1">
            <a:off x="381000" y="1066800"/>
            <a:ext cx="8382000" cy="0"/>
          </a:xfrm>
          <a:prstGeom prst="line">
            <a:avLst/>
          </a:prstGeom>
          <a:noFill/>
          <a:ln w="50800">
            <a:solidFill>
              <a:srgbClr val="00CC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Rectangle 6">
            <a:extLst>
              <a:ext uri="{FF2B5EF4-FFF2-40B4-BE49-F238E27FC236}">
                <a16:creationId xmlns:a16="http://schemas.microsoft.com/office/drawing/2014/main" id="{8ACF8BF9-1B54-37FA-F926-FEBAF3AB3E09}"/>
              </a:ext>
            </a:extLst>
          </p:cNvPr>
          <p:cNvSpPr/>
          <p:nvPr/>
        </p:nvSpPr>
        <p:spPr bwMode="auto">
          <a:xfrm>
            <a:off x="0" y="6553200"/>
            <a:ext cx="9144000" cy="304800"/>
          </a:xfrm>
          <a:prstGeom prst="rect">
            <a:avLst/>
          </a:prstGeom>
          <a:solidFill>
            <a:srgbClr val="01017D"/>
          </a:solidFill>
          <a:ln w="12700" cap="flat" cmpd="sng" algn="ctr">
            <a:solidFill>
              <a:srgbClr val="01017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Arial" pitchFamily="-108" charset="0"/>
            </a:endParaRPr>
          </a:p>
        </p:txBody>
      </p:sp>
    </p:spTree>
    <p:extLst>
      <p:ext uri="{BB962C8B-B14F-4D97-AF65-F5344CB8AC3E}">
        <p14:creationId xmlns:p14="http://schemas.microsoft.com/office/powerpoint/2010/main" val="3870176702"/>
      </p:ext>
    </p:extLst>
  </p:cSld>
  <p:clrMapOvr>
    <a:masterClrMapping/>
  </p:clrMapOvr>
  <p:transition/>
</p:sld>
</file>

<file path=ppt/theme/theme1.xml><?xml version="1.0" encoding="utf-8"?>
<a:theme xmlns:a="http://schemas.openxmlformats.org/drawingml/2006/main" name="Potter2">
  <a:themeElements>
    <a:clrScheme name="">
      <a:dk1>
        <a:srgbClr val="000000"/>
      </a:dk1>
      <a:lt1>
        <a:srgbClr val="FFFFFF"/>
      </a:lt1>
      <a:dk2>
        <a:srgbClr val="063DE8"/>
      </a:dk2>
      <a:lt2>
        <a:srgbClr val="FFFFFF"/>
      </a:lt2>
      <a:accent1>
        <a:srgbClr val="C2840F"/>
      </a:accent1>
      <a:accent2>
        <a:srgbClr val="FDE3BA"/>
      </a:accent2>
      <a:accent3>
        <a:srgbClr val="AAAFF2"/>
      </a:accent3>
      <a:accent4>
        <a:srgbClr val="DADADA"/>
      </a:accent4>
      <a:accent5>
        <a:srgbClr val="DDC2AA"/>
      </a:accent5>
      <a:accent6>
        <a:srgbClr val="E5CEA8"/>
      </a:accent6>
      <a:hlink>
        <a:srgbClr val="F57B49"/>
      </a:hlink>
      <a:folHlink>
        <a:srgbClr val="618FFD"/>
      </a:folHlink>
    </a:clrScheme>
    <a:fontScheme name="Potter2">
      <a:majorFont>
        <a:latin typeface="Techno"/>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1" i="0" u="none" strike="noStrike" cap="none" normalizeH="0" baseline="0">
            <a:ln>
              <a:noFill/>
            </a:ln>
            <a:solidFill>
              <a:schemeClr val="tx2"/>
            </a:solidFill>
            <a:effectLst/>
            <a:latin typeface="Arial" pitchFamily="-108"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1" i="0" u="none" strike="noStrike" cap="none" normalizeH="0" baseline="0">
            <a:ln>
              <a:noFill/>
            </a:ln>
            <a:solidFill>
              <a:schemeClr val="tx2"/>
            </a:solidFill>
            <a:effectLst/>
            <a:latin typeface="Arial" pitchFamily="-108" charset="0"/>
          </a:defRPr>
        </a:defPPr>
      </a:lstStyle>
    </a:lnDef>
  </a:objectDefaults>
  <a:extraClrSchemeLst>
    <a:extraClrScheme>
      <a:clrScheme name="Potter2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tter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otter2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tter2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tter2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tter2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otter2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3f8a7bc4-e337-47a5-a0fc-0d512c0e05f1}" enabled="0" method="" siteId="{3f8a7bc4-e337-47a5-a0fc-0d512c0e05f1}" removed="1"/>
</clbl:labelList>
</file>

<file path=docProps/app.xml><?xml version="1.0" encoding="utf-8"?>
<Properties xmlns="http://schemas.openxmlformats.org/officeDocument/2006/extended-properties" xmlns:vt="http://schemas.openxmlformats.org/officeDocument/2006/docPropsVTypes">
  <Template/>
  <TotalTime>20681</TotalTime>
  <Words>2232</Words>
  <Application>Microsoft Office PowerPoint</Application>
  <PresentationFormat>On-screen Show (4:3)</PresentationFormat>
  <Paragraphs>250</Paragraphs>
  <Slides>33</Slides>
  <Notes>15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33</vt:i4>
      </vt:variant>
    </vt:vector>
  </HeadingPairs>
  <TitlesOfParts>
    <vt:vector size="45" baseType="lpstr">
      <vt:lpstr>Arial</vt:lpstr>
      <vt:lpstr>Arial Narrow</vt:lpstr>
      <vt:lpstr>Calibri</vt:lpstr>
      <vt:lpstr>Tahoma</vt:lpstr>
      <vt:lpstr>Techno</vt:lpstr>
      <vt:lpstr>Times New Roman</vt:lpstr>
      <vt:lpstr>Verdana</vt:lpstr>
      <vt:lpstr>Webdings</vt:lpstr>
      <vt:lpstr>Wingdings</vt:lpstr>
      <vt:lpstr>Potter2</vt:lpstr>
      <vt:lpstr>Office Theme</vt:lpstr>
      <vt:lpstr>6_Office Theme</vt:lpstr>
      <vt:lpstr>PowerPoint Presentation</vt:lpstr>
      <vt:lpstr>PowerPoint Presentation</vt:lpstr>
      <vt:lpstr>Is the New NIH Data Sharing Policy Really a Big Change?</vt:lpstr>
      <vt:lpstr>Old Way</vt:lpstr>
      <vt:lpstr>New Way</vt:lpstr>
      <vt:lpstr>Comparison Between Key Aspects of 2003 and 2023 NIH Data Sharing Policies</vt:lpstr>
      <vt:lpstr>FAIR Principles for Data Sharing</vt:lpstr>
      <vt:lpstr>TRUST Principles for Data Sharing</vt:lpstr>
      <vt:lpstr>Process </vt:lpstr>
      <vt:lpstr>Selecting a Data Repository </vt:lpstr>
      <vt:lpstr>Compliance with NIH DMS Policy</vt:lpstr>
      <vt:lpstr>Data Management and Sharing Plan</vt:lpstr>
      <vt:lpstr>Data Management and Sharing Plan (DMSP)</vt:lpstr>
      <vt:lpstr>Tips for Element 1A (Types and amount of scientific data)</vt:lpstr>
      <vt:lpstr>Tips for Element 1B (Data that will be preserved and shared, and the rationale) </vt:lpstr>
      <vt:lpstr>Tips for Element 1C (Metadata, other relevant data, and associated documentation)</vt:lpstr>
      <vt:lpstr>Tips for Element 2 (Related Tools, Software and/or Code) </vt:lpstr>
      <vt:lpstr>Tips for Element 3 (Standards) </vt:lpstr>
      <vt:lpstr>Tips for Element 4A (Repository where scientific data and metadata will be archived)</vt:lpstr>
      <vt:lpstr>Tips for Element 4B (How data will be findable and identifiable) </vt:lpstr>
      <vt:lpstr>Tips for Element 4C (When and how long the data will be made available)</vt:lpstr>
      <vt:lpstr>Tips for Element 5A (Factors affecting subsequent access, distribution, or reuse of data)</vt:lpstr>
      <vt:lpstr>Tips for Element 5B (Whether access to scientific data will be controlled)</vt:lpstr>
      <vt:lpstr>Tips for Element 5C (Protections for privacy, rights, and confidentiality of human research participants)</vt:lpstr>
      <vt:lpstr>Tips for Element 6 (Oversight of Data Management and Sharing)</vt:lpstr>
      <vt:lpstr>Practical Advice for Data Sharing</vt:lpstr>
      <vt:lpstr>Plan in Advance</vt:lpstr>
      <vt:lpstr>Don’t Over-Promise</vt:lpstr>
      <vt:lpstr>Budget Appropriately for Data-Sharing</vt:lpstr>
      <vt:lpstr>Think About Your Timeline</vt:lpstr>
      <vt:lpstr>Plan for Possible Discussions with NIH</vt:lpstr>
      <vt:lpstr>Future Usability of Shared Data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COLORECTAL NEOPLASIA: EPIDEMIOLOGY AND BIOLOGY</dc:title>
  <dc:creator>cmcnurln</dc:creator>
  <cp:lastModifiedBy>Andrea N Burnett-hartman</cp:lastModifiedBy>
  <cp:revision>828</cp:revision>
  <cp:lastPrinted>2012-05-09T02:05:19Z</cp:lastPrinted>
  <dcterms:created xsi:type="dcterms:W3CDTF">1995-06-17T23:31:02Z</dcterms:created>
  <dcterms:modified xsi:type="dcterms:W3CDTF">2023-06-13T19:30:00Z</dcterms:modified>
</cp:coreProperties>
</file>